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0" r:id="rId2"/>
    <p:sldId id="268" r:id="rId3"/>
    <p:sldId id="272" r:id="rId4"/>
    <p:sldId id="271" r:id="rId5"/>
    <p:sldId id="273" r:id="rId6"/>
    <p:sldId id="275" r:id="rId7"/>
    <p:sldId id="274" r:id="rId8"/>
    <p:sldId id="279" r:id="rId9"/>
    <p:sldId id="259" r:id="rId10"/>
    <p:sldId id="260" r:id="rId11"/>
    <p:sldId id="276" r:id="rId12"/>
    <p:sldId id="263" r:id="rId13"/>
    <p:sldId id="278" r:id="rId14"/>
    <p:sldId id="284" r:id="rId15"/>
    <p:sldId id="285" r:id="rId16"/>
    <p:sldId id="286" r:id="rId17"/>
    <p:sldId id="287" r:id="rId18"/>
    <p:sldId id="282" r:id="rId19"/>
    <p:sldId id="288" r:id="rId20"/>
    <p:sldId id="289" r:id="rId21"/>
    <p:sldId id="290" r:id="rId22"/>
    <p:sldId id="257" r:id="rId23"/>
    <p:sldId id="293" r:id="rId24"/>
    <p:sldId id="269"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p:restoredTop sz="96654"/>
  </p:normalViewPr>
  <p:slideViewPr>
    <p:cSldViewPr snapToGrid="0">
      <p:cViewPr varScale="1">
        <p:scale>
          <a:sx n="54" d="100"/>
          <a:sy n="54"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F728F-211C-4A66-B3C8-B8BD138058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CA02A0-4AD5-4D3E-A039-46BFF70E100D}">
      <dgm:prSet/>
      <dgm:spPr/>
      <dgm:t>
        <a:bodyPr/>
        <a:lstStyle/>
        <a:p>
          <a:r>
            <a:rPr lang="en-US" baseline="0" dirty="0"/>
            <a:t>In the United States, drowning ranks second (behind motor vehicle crashes) as a cause of death from unintentional injury in children ages 1 through 14 </a:t>
          </a:r>
          <a:endParaRPr lang="en-US" dirty="0"/>
        </a:p>
      </dgm:t>
    </dgm:pt>
    <dgm:pt modelId="{7F4F4D57-EEEA-4F53-9A95-B59721082445}" type="parTrans" cxnId="{BC62F1F9-08B9-4BB2-B4BA-39494589A265}">
      <dgm:prSet/>
      <dgm:spPr/>
      <dgm:t>
        <a:bodyPr/>
        <a:lstStyle/>
        <a:p>
          <a:endParaRPr lang="en-US"/>
        </a:p>
      </dgm:t>
    </dgm:pt>
    <dgm:pt modelId="{294E1D1F-FC76-47EB-8176-971077DD93F7}" type="sibTrans" cxnId="{BC62F1F9-08B9-4BB2-B4BA-39494589A265}">
      <dgm:prSet/>
      <dgm:spPr/>
      <dgm:t>
        <a:bodyPr/>
        <a:lstStyle/>
        <a:p>
          <a:endParaRPr lang="en-US"/>
        </a:p>
      </dgm:t>
    </dgm:pt>
    <dgm:pt modelId="{1AEB11B1-F573-48FA-9311-BF84140005B6}">
      <dgm:prSet/>
      <dgm:spPr/>
      <dgm:t>
        <a:bodyPr/>
        <a:lstStyle/>
        <a:p>
          <a:r>
            <a:rPr lang="en-US" b="0" i="0" u="none" dirty="0"/>
            <a:t>On average there are 10 fatal drowning accidents per day in the US</a:t>
          </a:r>
          <a:endParaRPr lang="en-US" dirty="0"/>
        </a:p>
      </dgm:t>
    </dgm:pt>
    <dgm:pt modelId="{3EC6124B-B596-4BC0-B3F1-41F9008E3C5E}" type="parTrans" cxnId="{20CC5EE6-5A7E-49C4-A290-8AD57A2E35F6}">
      <dgm:prSet/>
      <dgm:spPr/>
      <dgm:t>
        <a:bodyPr/>
        <a:lstStyle/>
        <a:p>
          <a:endParaRPr lang="en-US"/>
        </a:p>
      </dgm:t>
    </dgm:pt>
    <dgm:pt modelId="{4EC6B91E-47DF-494B-9763-36411ACCDE17}" type="sibTrans" cxnId="{20CC5EE6-5A7E-49C4-A290-8AD57A2E35F6}">
      <dgm:prSet/>
      <dgm:spPr/>
      <dgm:t>
        <a:bodyPr/>
        <a:lstStyle/>
        <a:p>
          <a:endParaRPr lang="en-US"/>
        </a:p>
      </dgm:t>
    </dgm:pt>
    <dgm:pt modelId="{A285E6CB-A9F5-4375-8A37-83948D8FB43A}">
      <dgm:prSet/>
      <dgm:spPr/>
      <dgm:t>
        <a:bodyPr/>
        <a:lstStyle/>
        <a:p>
          <a:r>
            <a:rPr lang="en-US" baseline="0" dirty="0"/>
            <a:t>The best thing you can do to enjoy water activities is to participate in swimming and water safety training as you are today, such as swim lessons and water safety courses that help prepare you to handle an aquatic emergency.</a:t>
          </a:r>
          <a:endParaRPr lang="en-US" dirty="0"/>
        </a:p>
      </dgm:t>
    </dgm:pt>
    <dgm:pt modelId="{62BAF6A0-7E78-4807-8034-E49BB425A318}" type="parTrans" cxnId="{A5F43CD4-38EF-481C-B3A2-3006E6F52505}">
      <dgm:prSet/>
      <dgm:spPr/>
      <dgm:t>
        <a:bodyPr/>
        <a:lstStyle/>
        <a:p>
          <a:endParaRPr lang="en-US"/>
        </a:p>
      </dgm:t>
    </dgm:pt>
    <dgm:pt modelId="{37EDB2EB-67F2-4B2B-AED5-1BA4E3B553AB}" type="sibTrans" cxnId="{A5F43CD4-38EF-481C-B3A2-3006E6F52505}">
      <dgm:prSet/>
      <dgm:spPr/>
      <dgm:t>
        <a:bodyPr/>
        <a:lstStyle/>
        <a:p>
          <a:endParaRPr lang="en-US"/>
        </a:p>
      </dgm:t>
    </dgm:pt>
    <dgm:pt modelId="{E9C601F8-00A6-6445-9A98-0FADC072F72A}">
      <dgm:prSet/>
      <dgm:spPr/>
      <dgm:t>
        <a:bodyPr/>
        <a:lstStyle/>
        <a:p>
          <a:r>
            <a:rPr lang="en-US" b="0" i="0" u="none" dirty="0"/>
            <a:t>Approximately 54% of Americans don’t know how to swim</a:t>
          </a:r>
          <a:endParaRPr lang="en-US" dirty="0"/>
        </a:p>
      </dgm:t>
    </dgm:pt>
    <dgm:pt modelId="{2CAAE84C-5CC1-4544-AA2B-6E52A2A03BE8}" type="parTrans" cxnId="{6F91A16E-B53C-1B4B-A22D-932AEACBE8A0}">
      <dgm:prSet/>
      <dgm:spPr/>
      <dgm:t>
        <a:bodyPr/>
        <a:lstStyle/>
        <a:p>
          <a:endParaRPr lang="en-US"/>
        </a:p>
      </dgm:t>
    </dgm:pt>
    <dgm:pt modelId="{D569FEEF-B5A8-3542-8B65-429873A52E16}" type="sibTrans" cxnId="{6F91A16E-B53C-1B4B-A22D-932AEACBE8A0}">
      <dgm:prSet/>
      <dgm:spPr/>
      <dgm:t>
        <a:bodyPr/>
        <a:lstStyle/>
        <a:p>
          <a:endParaRPr lang="en-US"/>
        </a:p>
      </dgm:t>
    </dgm:pt>
    <dgm:pt modelId="{6396A0D2-7296-BF4D-B50D-2CF5F55FF5D9}">
      <dgm:prSet/>
      <dgm:spPr/>
      <dgm:t>
        <a:bodyPr/>
        <a:lstStyle/>
        <a:p>
          <a:r>
            <a:rPr lang="en-US" b="0" i="0" dirty="0"/>
            <a:t>More than 50% of fatal and nonfatal drownings among people 15 years and older occur in natural waters such as lakes, rivers and oceans</a:t>
          </a:r>
          <a:endParaRPr lang="en-US" dirty="0"/>
        </a:p>
      </dgm:t>
    </dgm:pt>
    <dgm:pt modelId="{2C6F8463-4708-8C49-BA6E-11EE889788FA}" type="parTrans" cxnId="{BFECB4AD-4FB4-B943-A4A0-4CBB9153E451}">
      <dgm:prSet/>
      <dgm:spPr/>
      <dgm:t>
        <a:bodyPr/>
        <a:lstStyle/>
        <a:p>
          <a:endParaRPr lang="en-US"/>
        </a:p>
      </dgm:t>
    </dgm:pt>
    <dgm:pt modelId="{81863E5D-10CC-AC46-A60C-FCAB0E9D7875}" type="sibTrans" cxnId="{BFECB4AD-4FB4-B943-A4A0-4CBB9153E451}">
      <dgm:prSet/>
      <dgm:spPr/>
      <dgm:t>
        <a:bodyPr/>
        <a:lstStyle/>
        <a:p>
          <a:endParaRPr lang="en-US"/>
        </a:p>
      </dgm:t>
    </dgm:pt>
    <dgm:pt modelId="{7C20AAE6-A24E-674E-AC78-0A1A8483EF25}">
      <dgm:prSet/>
      <dgm:spPr/>
      <dgm:t>
        <a:bodyPr/>
        <a:lstStyle/>
        <a:p>
          <a:r>
            <a:rPr lang="en-US" b="0" i="0"/>
            <a:t>It is the third-leading cause of unintentional injury and death worldwide</a:t>
          </a:r>
          <a:endParaRPr lang="en-US" dirty="0"/>
        </a:p>
      </dgm:t>
    </dgm:pt>
    <dgm:pt modelId="{FF8A1819-C908-554D-BF0C-8AE6F5FACB2B}" type="parTrans" cxnId="{786E8F7F-2A28-244F-806D-4A3CC18E0512}">
      <dgm:prSet/>
      <dgm:spPr/>
      <dgm:t>
        <a:bodyPr/>
        <a:lstStyle/>
        <a:p>
          <a:endParaRPr lang="en-US"/>
        </a:p>
      </dgm:t>
    </dgm:pt>
    <dgm:pt modelId="{3EB32EEE-C1D2-6145-9851-CCFD85752FB6}" type="sibTrans" cxnId="{786E8F7F-2A28-244F-806D-4A3CC18E0512}">
      <dgm:prSet/>
      <dgm:spPr/>
      <dgm:t>
        <a:bodyPr/>
        <a:lstStyle/>
        <a:p>
          <a:endParaRPr lang="en-US"/>
        </a:p>
      </dgm:t>
    </dgm:pt>
    <dgm:pt modelId="{E6646009-B4C8-A944-A3D8-F5C9DCEB1D58}" type="pres">
      <dgm:prSet presAssocID="{A57F728F-211C-4A66-B3C8-B8BD13805875}" presName="vert0" presStyleCnt="0">
        <dgm:presLayoutVars>
          <dgm:dir/>
          <dgm:animOne val="branch"/>
          <dgm:animLvl val="lvl"/>
        </dgm:presLayoutVars>
      </dgm:prSet>
      <dgm:spPr/>
    </dgm:pt>
    <dgm:pt modelId="{891407F5-0D46-E842-97A1-F2C35900E80E}" type="pres">
      <dgm:prSet presAssocID="{2ACA02A0-4AD5-4D3E-A039-46BFF70E100D}" presName="thickLine" presStyleLbl="alignNode1" presStyleIdx="0" presStyleCnt="6"/>
      <dgm:spPr/>
    </dgm:pt>
    <dgm:pt modelId="{61441A7B-4861-1E45-809D-6DA1232DAB96}" type="pres">
      <dgm:prSet presAssocID="{2ACA02A0-4AD5-4D3E-A039-46BFF70E100D}" presName="horz1" presStyleCnt="0"/>
      <dgm:spPr/>
    </dgm:pt>
    <dgm:pt modelId="{267F6FFD-64A6-574C-B1B0-4BD2AAFBFFFD}" type="pres">
      <dgm:prSet presAssocID="{2ACA02A0-4AD5-4D3E-A039-46BFF70E100D}" presName="tx1" presStyleLbl="revTx" presStyleIdx="0" presStyleCnt="6"/>
      <dgm:spPr/>
    </dgm:pt>
    <dgm:pt modelId="{779D53F4-9450-3B46-8B2C-E2E74772F3CE}" type="pres">
      <dgm:prSet presAssocID="{2ACA02A0-4AD5-4D3E-A039-46BFF70E100D}" presName="vert1" presStyleCnt="0"/>
      <dgm:spPr/>
    </dgm:pt>
    <dgm:pt modelId="{1B3634D6-15D0-2647-8EFB-8904FDB4AE88}" type="pres">
      <dgm:prSet presAssocID="{7C20AAE6-A24E-674E-AC78-0A1A8483EF25}" presName="thickLine" presStyleLbl="alignNode1" presStyleIdx="1" presStyleCnt="6"/>
      <dgm:spPr/>
    </dgm:pt>
    <dgm:pt modelId="{1E2DFE6A-4C9F-E24F-A37A-3808C42B0576}" type="pres">
      <dgm:prSet presAssocID="{7C20AAE6-A24E-674E-AC78-0A1A8483EF25}" presName="horz1" presStyleCnt="0"/>
      <dgm:spPr/>
    </dgm:pt>
    <dgm:pt modelId="{DEE184CA-91F6-C44E-93F4-6829F80F6E94}" type="pres">
      <dgm:prSet presAssocID="{7C20AAE6-A24E-674E-AC78-0A1A8483EF25}" presName="tx1" presStyleLbl="revTx" presStyleIdx="1" presStyleCnt="6"/>
      <dgm:spPr/>
    </dgm:pt>
    <dgm:pt modelId="{67111C49-363E-E64A-8DA8-0BB768034974}" type="pres">
      <dgm:prSet presAssocID="{7C20AAE6-A24E-674E-AC78-0A1A8483EF25}" presName="vert1" presStyleCnt="0"/>
      <dgm:spPr/>
    </dgm:pt>
    <dgm:pt modelId="{42293750-2E7E-DB41-839B-96CF3051103B}" type="pres">
      <dgm:prSet presAssocID="{1AEB11B1-F573-48FA-9311-BF84140005B6}" presName="thickLine" presStyleLbl="alignNode1" presStyleIdx="2" presStyleCnt="6"/>
      <dgm:spPr/>
    </dgm:pt>
    <dgm:pt modelId="{0C5E15C4-2DC6-364B-ADCB-068C96DD508F}" type="pres">
      <dgm:prSet presAssocID="{1AEB11B1-F573-48FA-9311-BF84140005B6}" presName="horz1" presStyleCnt="0"/>
      <dgm:spPr/>
    </dgm:pt>
    <dgm:pt modelId="{960B4059-FB8C-4342-B5E5-9D935887FCCE}" type="pres">
      <dgm:prSet presAssocID="{1AEB11B1-F573-48FA-9311-BF84140005B6}" presName="tx1" presStyleLbl="revTx" presStyleIdx="2" presStyleCnt="6"/>
      <dgm:spPr/>
    </dgm:pt>
    <dgm:pt modelId="{8D01FA85-A338-DA46-8803-2C9D44EF3C2B}" type="pres">
      <dgm:prSet presAssocID="{1AEB11B1-F573-48FA-9311-BF84140005B6}" presName="vert1" presStyleCnt="0"/>
      <dgm:spPr/>
    </dgm:pt>
    <dgm:pt modelId="{15FC7843-E5F7-DE4B-8DAD-9BFF76E67107}" type="pres">
      <dgm:prSet presAssocID="{E9C601F8-00A6-6445-9A98-0FADC072F72A}" presName="thickLine" presStyleLbl="alignNode1" presStyleIdx="3" presStyleCnt="6"/>
      <dgm:spPr/>
    </dgm:pt>
    <dgm:pt modelId="{D40F4EAB-865C-2C46-8EA1-B92AA7C3A9FC}" type="pres">
      <dgm:prSet presAssocID="{E9C601F8-00A6-6445-9A98-0FADC072F72A}" presName="horz1" presStyleCnt="0"/>
      <dgm:spPr/>
    </dgm:pt>
    <dgm:pt modelId="{A17D715C-4E57-CE47-9362-B62C9617BA00}" type="pres">
      <dgm:prSet presAssocID="{E9C601F8-00A6-6445-9A98-0FADC072F72A}" presName="tx1" presStyleLbl="revTx" presStyleIdx="3" presStyleCnt="6"/>
      <dgm:spPr/>
    </dgm:pt>
    <dgm:pt modelId="{50C4616F-B50B-BF40-B3C9-808DEA17CE9F}" type="pres">
      <dgm:prSet presAssocID="{E9C601F8-00A6-6445-9A98-0FADC072F72A}" presName="vert1" presStyleCnt="0"/>
      <dgm:spPr/>
    </dgm:pt>
    <dgm:pt modelId="{8E0AF0C1-8E11-E045-8BCA-184CB20C8045}" type="pres">
      <dgm:prSet presAssocID="{6396A0D2-7296-BF4D-B50D-2CF5F55FF5D9}" presName="thickLine" presStyleLbl="alignNode1" presStyleIdx="4" presStyleCnt="6"/>
      <dgm:spPr/>
    </dgm:pt>
    <dgm:pt modelId="{AE9EBEEB-203C-094B-B988-41B4820463AC}" type="pres">
      <dgm:prSet presAssocID="{6396A0D2-7296-BF4D-B50D-2CF5F55FF5D9}" presName="horz1" presStyleCnt="0"/>
      <dgm:spPr/>
    </dgm:pt>
    <dgm:pt modelId="{5EBA8B5C-33BB-944D-AEEB-0020A8CEA200}" type="pres">
      <dgm:prSet presAssocID="{6396A0D2-7296-BF4D-B50D-2CF5F55FF5D9}" presName="tx1" presStyleLbl="revTx" presStyleIdx="4" presStyleCnt="6"/>
      <dgm:spPr/>
    </dgm:pt>
    <dgm:pt modelId="{EE3367E7-0AA7-B34C-95BC-1B5FE3DF00FD}" type="pres">
      <dgm:prSet presAssocID="{6396A0D2-7296-BF4D-B50D-2CF5F55FF5D9}" presName="vert1" presStyleCnt="0"/>
      <dgm:spPr/>
    </dgm:pt>
    <dgm:pt modelId="{43EADBA1-A3AB-AF40-A646-FC4E107F2EB2}" type="pres">
      <dgm:prSet presAssocID="{A285E6CB-A9F5-4375-8A37-83948D8FB43A}" presName="thickLine" presStyleLbl="alignNode1" presStyleIdx="5" presStyleCnt="6"/>
      <dgm:spPr/>
    </dgm:pt>
    <dgm:pt modelId="{69FBD9BB-E21D-2D4A-B480-B18F79E00FA8}" type="pres">
      <dgm:prSet presAssocID="{A285E6CB-A9F5-4375-8A37-83948D8FB43A}" presName="horz1" presStyleCnt="0"/>
      <dgm:spPr/>
    </dgm:pt>
    <dgm:pt modelId="{84E21A18-6C66-764A-B2EE-AE920F2C6E52}" type="pres">
      <dgm:prSet presAssocID="{A285E6CB-A9F5-4375-8A37-83948D8FB43A}" presName="tx1" presStyleLbl="revTx" presStyleIdx="5" presStyleCnt="6"/>
      <dgm:spPr/>
    </dgm:pt>
    <dgm:pt modelId="{22E66899-77B8-BC42-993F-4B06FFEAF2D7}" type="pres">
      <dgm:prSet presAssocID="{A285E6CB-A9F5-4375-8A37-83948D8FB43A}" presName="vert1" presStyleCnt="0"/>
      <dgm:spPr/>
    </dgm:pt>
  </dgm:ptLst>
  <dgm:cxnLst>
    <dgm:cxn modelId="{F87F3D0F-D317-9D4D-B211-8A7C47D478B1}" type="presOf" srcId="{2ACA02A0-4AD5-4D3E-A039-46BFF70E100D}" destId="{267F6FFD-64A6-574C-B1B0-4BD2AAFBFFFD}" srcOrd="0" destOrd="0" presId="urn:microsoft.com/office/officeart/2008/layout/LinedList"/>
    <dgm:cxn modelId="{6FBD3D17-11FB-354E-9BB7-DC66EB944E17}" type="presOf" srcId="{E9C601F8-00A6-6445-9A98-0FADC072F72A}" destId="{A17D715C-4E57-CE47-9362-B62C9617BA00}" srcOrd="0" destOrd="0" presId="urn:microsoft.com/office/officeart/2008/layout/LinedList"/>
    <dgm:cxn modelId="{2C6FD117-B5A0-D148-8343-A215E9004587}" type="presOf" srcId="{1AEB11B1-F573-48FA-9311-BF84140005B6}" destId="{960B4059-FB8C-4342-B5E5-9D935887FCCE}" srcOrd="0" destOrd="0" presId="urn:microsoft.com/office/officeart/2008/layout/LinedList"/>
    <dgm:cxn modelId="{728C4341-2B48-2F4B-8DE5-4BAB419986FC}" type="presOf" srcId="{A57F728F-211C-4A66-B3C8-B8BD13805875}" destId="{E6646009-B4C8-A944-A3D8-F5C9DCEB1D58}" srcOrd="0" destOrd="0" presId="urn:microsoft.com/office/officeart/2008/layout/LinedList"/>
    <dgm:cxn modelId="{6F91A16E-B53C-1B4B-A22D-932AEACBE8A0}" srcId="{A57F728F-211C-4A66-B3C8-B8BD13805875}" destId="{E9C601F8-00A6-6445-9A98-0FADC072F72A}" srcOrd="3" destOrd="0" parTransId="{2CAAE84C-5CC1-4544-AA2B-6E52A2A03BE8}" sibTransId="{D569FEEF-B5A8-3542-8B65-429873A52E16}"/>
    <dgm:cxn modelId="{786E8F7F-2A28-244F-806D-4A3CC18E0512}" srcId="{A57F728F-211C-4A66-B3C8-B8BD13805875}" destId="{7C20AAE6-A24E-674E-AC78-0A1A8483EF25}" srcOrd="1" destOrd="0" parTransId="{FF8A1819-C908-554D-BF0C-8AE6F5FACB2B}" sibTransId="{3EB32EEE-C1D2-6145-9851-CCFD85752FB6}"/>
    <dgm:cxn modelId="{5D300383-8D3E-7C47-8984-1531EBBD7189}" type="presOf" srcId="{7C20AAE6-A24E-674E-AC78-0A1A8483EF25}" destId="{DEE184CA-91F6-C44E-93F4-6829F80F6E94}" srcOrd="0" destOrd="0" presId="urn:microsoft.com/office/officeart/2008/layout/LinedList"/>
    <dgm:cxn modelId="{BFECB4AD-4FB4-B943-A4A0-4CBB9153E451}" srcId="{A57F728F-211C-4A66-B3C8-B8BD13805875}" destId="{6396A0D2-7296-BF4D-B50D-2CF5F55FF5D9}" srcOrd="4" destOrd="0" parTransId="{2C6F8463-4708-8C49-BA6E-11EE889788FA}" sibTransId="{81863E5D-10CC-AC46-A60C-FCAB0E9D7875}"/>
    <dgm:cxn modelId="{A5F43CD4-38EF-481C-B3A2-3006E6F52505}" srcId="{A57F728F-211C-4A66-B3C8-B8BD13805875}" destId="{A285E6CB-A9F5-4375-8A37-83948D8FB43A}" srcOrd="5" destOrd="0" parTransId="{62BAF6A0-7E78-4807-8034-E49BB425A318}" sibTransId="{37EDB2EB-67F2-4B2B-AED5-1BA4E3B553AB}"/>
    <dgm:cxn modelId="{F07CA5DB-FC3F-7943-9919-38BEBE4EE8A3}" type="presOf" srcId="{6396A0D2-7296-BF4D-B50D-2CF5F55FF5D9}" destId="{5EBA8B5C-33BB-944D-AEEB-0020A8CEA200}" srcOrd="0" destOrd="0" presId="urn:microsoft.com/office/officeart/2008/layout/LinedList"/>
    <dgm:cxn modelId="{04F930E2-A3F1-E741-9B3A-90933918EEA0}" type="presOf" srcId="{A285E6CB-A9F5-4375-8A37-83948D8FB43A}" destId="{84E21A18-6C66-764A-B2EE-AE920F2C6E52}" srcOrd="0" destOrd="0" presId="urn:microsoft.com/office/officeart/2008/layout/LinedList"/>
    <dgm:cxn modelId="{20CC5EE6-5A7E-49C4-A290-8AD57A2E35F6}" srcId="{A57F728F-211C-4A66-B3C8-B8BD13805875}" destId="{1AEB11B1-F573-48FA-9311-BF84140005B6}" srcOrd="2" destOrd="0" parTransId="{3EC6124B-B596-4BC0-B3F1-41F9008E3C5E}" sibTransId="{4EC6B91E-47DF-494B-9763-36411ACCDE17}"/>
    <dgm:cxn modelId="{BC62F1F9-08B9-4BB2-B4BA-39494589A265}" srcId="{A57F728F-211C-4A66-B3C8-B8BD13805875}" destId="{2ACA02A0-4AD5-4D3E-A039-46BFF70E100D}" srcOrd="0" destOrd="0" parTransId="{7F4F4D57-EEEA-4F53-9A95-B59721082445}" sibTransId="{294E1D1F-FC76-47EB-8176-971077DD93F7}"/>
    <dgm:cxn modelId="{B3141CBB-2294-9A44-8044-11E502251DB7}" type="presParOf" srcId="{E6646009-B4C8-A944-A3D8-F5C9DCEB1D58}" destId="{891407F5-0D46-E842-97A1-F2C35900E80E}" srcOrd="0" destOrd="0" presId="urn:microsoft.com/office/officeart/2008/layout/LinedList"/>
    <dgm:cxn modelId="{AF2EF2B1-CAFA-BE4D-8727-A7A3C621EDC8}" type="presParOf" srcId="{E6646009-B4C8-A944-A3D8-F5C9DCEB1D58}" destId="{61441A7B-4861-1E45-809D-6DA1232DAB96}" srcOrd="1" destOrd="0" presId="urn:microsoft.com/office/officeart/2008/layout/LinedList"/>
    <dgm:cxn modelId="{18F3BE44-DABF-D84B-8DAA-D8FD9B06DCEF}" type="presParOf" srcId="{61441A7B-4861-1E45-809D-6DA1232DAB96}" destId="{267F6FFD-64A6-574C-B1B0-4BD2AAFBFFFD}" srcOrd="0" destOrd="0" presId="urn:microsoft.com/office/officeart/2008/layout/LinedList"/>
    <dgm:cxn modelId="{9F335835-30EA-5342-8032-16674925ABAD}" type="presParOf" srcId="{61441A7B-4861-1E45-809D-6DA1232DAB96}" destId="{779D53F4-9450-3B46-8B2C-E2E74772F3CE}" srcOrd="1" destOrd="0" presId="urn:microsoft.com/office/officeart/2008/layout/LinedList"/>
    <dgm:cxn modelId="{EC7E8154-3DA5-894B-87A4-CBEF68ECE32F}" type="presParOf" srcId="{E6646009-B4C8-A944-A3D8-F5C9DCEB1D58}" destId="{1B3634D6-15D0-2647-8EFB-8904FDB4AE88}" srcOrd="2" destOrd="0" presId="urn:microsoft.com/office/officeart/2008/layout/LinedList"/>
    <dgm:cxn modelId="{DEA45A60-CF52-BC4E-903F-CE515CEA8E9A}" type="presParOf" srcId="{E6646009-B4C8-A944-A3D8-F5C9DCEB1D58}" destId="{1E2DFE6A-4C9F-E24F-A37A-3808C42B0576}" srcOrd="3" destOrd="0" presId="urn:microsoft.com/office/officeart/2008/layout/LinedList"/>
    <dgm:cxn modelId="{7CF5C845-ED58-3244-AC78-CCA1BE9CDFDC}" type="presParOf" srcId="{1E2DFE6A-4C9F-E24F-A37A-3808C42B0576}" destId="{DEE184CA-91F6-C44E-93F4-6829F80F6E94}" srcOrd="0" destOrd="0" presId="urn:microsoft.com/office/officeart/2008/layout/LinedList"/>
    <dgm:cxn modelId="{52CC5B3E-431A-6E44-9B6E-C576083C2299}" type="presParOf" srcId="{1E2DFE6A-4C9F-E24F-A37A-3808C42B0576}" destId="{67111C49-363E-E64A-8DA8-0BB768034974}" srcOrd="1" destOrd="0" presId="urn:microsoft.com/office/officeart/2008/layout/LinedList"/>
    <dgm:cxn modelId="{D121C76D-814B-CB42-9F79-C78E8832A536}" type="presParOf" srcId="{E6646009-B4C8-A944-A3D8-F5C9DCEB1D58}" destId="{42293750-2E7E-DB41-839B-96CF3051103B}" srcOrd="4" destOrd="0" presId="urn:microsoft.com/office/officeart/2008/layout/LinedList"/>
    <dgm:cxn modelId="{6A39519F-704F-BC47-8E66-DA9E8F4FF0EE}" type="presParOf" srcId="{E6646009-B4C8-A944-A3D8-F5C9DCEB1D58}" destId="{0C5E15C4-2DC6-364B-ADCB-068C96DD508F}" srcOrd="5" destOrd="0" presId="urn:microsoft.com/office/officeart/2008/layout/LinedList"/>
    <dgm:cxn modelId="{E69F4416-3D70-E440-B4FF-0E507CE9C093}" type="presParOf" srcId="{0C5E15C4-2DC6-364B-ADCB-068C96DD508F}" destId="{960B4059-FB8C-4342-B5E5-9D935887FCCE}" srcOrd="0" destOrd="0" presId="urn:microsoft.com/office/officeart/2008/layout/LinedList"/>
    <dgm:cxn modelId="{E4E77051-82BF-7B4D-8682-FFBC929956BA}" type="presParOf" srcId="{0C5E15C4-2DC6-364B-ADCB-068C96DD508F}" destId="{8D01FA85-A338-DA46-8803-2C9D44EF3C2B}" srcOrd="1" destOrd="0" presId="urn:microsoft.com/office/officeart/2008/layout/LinedList"/>
    <dgm:cxn modelId="{EE4F5D1A-8EE0-704E-9A97-0EC14CB31BC0}" type="presParOf" srcId="{E6646009-B4C8-A944-A3D8-F5C9DCEB1D58}" destId="{15FC7843-E5F7-DE4B-8DAD-9BFF76E67107}" srcOrd="6" destOrd="0" presId="urn:microsoft.com/office/officeart/2008/layout/LinedList"/>
    <dgm:cxn modelId="{12A608A1-4B45-B345-9FA2-685B1B7516EB}" type="presParOf" srcId="{E6646009-B4C8-A944-A3D8-F5C9DCEB1D58}" destId="{D40F4EAB-865C-2C46-8EA1-B92AA7C3A9FC}" srcOrd="7" destOrd="0" presId="urn:microsoft.com/office/officeart/2008/layout/LinedList"/>
    <dgm:cxn modelId="{05E8888C-4E78-A24D-99D7-9F029E42E18C}" type="presParOf" srcId="{D40F4EAB-865C-2C46-8EA1-B92AA7C3A9FC}" destId="{A17D715C-4E57-CE47-9362-B62C9617BA00}" srcOrd="0" destOrd="0" presId="urn:microsoft.com/office/officeart/2008/layout/LinedList"/>
    <dgm:cxn modelId="{4857693E-2BA7-484D-984F-107AB696BD3A}" type="presParOf" srcId="{D40F4EAB-865C-2C46-8EA1-B92AA7C3A9FC}" destId="{50C4616F-B50B-BF40-B3C9-808DEA17CE9F}" srcOrd="1" destOrd="0" presId="urn:microsoft.com/office/officeart/2008/layout/LinedList"/>
    <dgm:cxn modelId="{5E6DA609-499D-C547-9BD2-6C7F44BF7EAB}" type="presParOf" srcId="{E6646009-B4C8-A944-A3D8-F5C9DCEB1D58}" destId="{8E0AF0C1-8E11-E045-8BCA-184CB20C8045}" srcOrd="8" destOrd="0" presId="urn:microsoft.com/office/officeart/2008/layout/LinedList"/>
    <dgm:cxn modelId="{0E5FBD69-7B77-B24B-BD4A-082EEA440BBE}" type="presParOf" srcId="{E6646009-B4C8-A944-A3D8-F5C9DCEB1D58}" destId="{AE9EBEEB-203C-094B-B988-41B4820463AC}" srcOrd="9" destOrd="0" presId="urn:microsoft.com/office/officeart/2008/layout/LinedList"/>
    <dgm:cxn modelId="{B1FF08EF-4F68-C545-A69C-65C1B635BC8F}" type="presParOf" srcId="{AE9EBEEB-203C-094B-B988-41B4820463AC}" destId="{5EBA8B5C-33BB-944D-AEEB-0020A8CEA200}" srcOrd="0" destOrd="0" presId="urn:microsoft.com/office/officeart/2008/layout/LinedList"/>
    <dgm:cxn modelId="{F25AD596-3D44-E247-BF2B-F10E86E74028}" type="presParOf" srcId="{AE9EBEEB-203C-094B-B988-41B4820463AC}" destId="{EE3367E7-0AA7-B34C-95BC-1B5FE3DF00FD}" srcOrd="1" destOrd="0" presId="urn:microsoft.com/office/officeart/2008/layout/LinedList"/>
    <dgm:cxn modelId="{49D98194-2A67-0448-AE25-776DD7B95E39}" type="presParOf" srcId="{E6646009-B4C8-A944-A3D8-F5C9DCEB1D58}" destId="{43EADBA1-A3AB-AF40-A646-FC4E107F2EB2}" srcOrd="10" destOrd="0" presId="urn:microsoft.com/office/officeart/2008/layout/LinedList"/>
    <dgm:cxn modelId="{098E4375-071B-3241-A790-2C0A89C6557B}" type="presParOf" srcId="{E6646009-B4C8-A944-A3D8-F5C9DCEB1D58}" destId="{69FBD9BB-E21D-2D4A-B480-B18F79E00FA8}" srcOrd="11" destOrd="0" presId="urn:microsoft.com/office/officeart/2008/layout/LinedList"/>
    <dgm:cxn modelId="{14D5EE5D-8A4C-7C41-BA8F-DA3F728BB481}" type="presParOf" srcId="{69FBD9BB-E21D-2D4A-B480-B18F79E00FA8}" destId="{84E21A18-6C66-764A-B2EE-AE920F2C6E52}" srcOrd="0" destOrd="0" presId="urn:microsoft.com/office/officeart/2008/layout/LinedList"/>
    <dgm:cxn modelId="{E21A68C8-D0CA-3F43-B6F2-2C38DE21211C}" type="presParOf" srcId="{69FBD9BB-E21D-2D4A-B480-B18F79E00FA8}" destId="{22E66899-77B8-BC42-993F-4B06FFEAF2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10463-09C1-4438-AD49-89113C81F91C}"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67BEE39-B18B-4AEF-A0B4-CE8D5A1136CC}">
      <dgm:prSet custT="1"/>
      <dgm:spPr/>
      <dgm:t>
        <a:bodyPr/>
        <a:lstStyle/>
        <a:p>
          <a:pPr>
            <a:lnSpc>
              <a:spcPct val="100000"/>
            </a:lnSpc>
            <a:defRPr cap="all"/>
          </a:pPr>
          <a:r>
            <a:rPr lang="en-US" sz="2400" b="1" dirty="0"/>
            <a:t>What is drowning</a:t>
          </a:r>
        </a:p>
      </dgm:t>
    </dgm:pt>
    <dgm:pt modelId="{1F0E89E3-C669-4B42-A5BD-11732DDF2202}" type="parTrans" cxnId="{E02E8550-C62C-4D6C-A599-50EEF06361FC}">
      <dgm:prSet/>
      <dgm:spPr/>
      <dgm:t>
        <a:bodyPr/>
        <a:lstStyle/>
        <a:p>
          <a:endParaRPr lang="en-US"/>
        </a:p>
      </dgm:t>
    </dgm:pt>
    <dgm:pt modelId="{AE3903B6-AE86-4FE4-B1FE-35909A7A961D}" type="sibTrans" cxnId="{E02E8550-C62C-4D6C-A599-50EEF06361FC}">
      <dgm:prSet/>
      <dgm:spPr/>
      <dgm:t>
        <a:bodyPr/>
        <a:lstStyle/>
        <a:p>
          <a:endParaRPr lang="en-US"/>
        </a:p>
      </dgm:t>
    </dgm:pt>
    <dgm:pt modelId="{7C82D093-D977-4BEF-8C00-016702F8C56F}">
      <dgm:prSet custT="1"/>
      <dgm:spPr/>
      <dgm:t>
        <a:bodyPr/>
        <a:lstStyle/>
        <a:p>
          <a:pPr>
            <a:lnSpc>
              <a:spcPct val="100000"/>
            </a:lnSpc>
            <a:defRPr cap="all"/>
          </a:pPr>
          <a:r>
            <a:rPr lang="en-US" sz="2400" b="1" dirty="0"/>
            <a:t>What does it look like</a:t>
          </a:r>
        </a:p>
      </dgm:t>
    </dgm:pt>
    <dgm:pt modelId="{5161C53B-D476-4612-A8BA-F335B15196EF}" type="parTrans" cxnId="{7E1BC114-729C-4965-8835-6B0D9E4AD973}">
      <dgm:prSet/>
      <dgm:spPr/>
      <dgm:t>
        <a:bodyPr/>
        <a:lstStyle/>
        <a:p>
          <a:endParaRPr lang="en-US"/>
        </a:p>
      </dgm:t>
    </dgm:pt>
    <dgm:pt modelId="{CC57A123-ED8F-441E-9709-E96EAABC989A}" type="sibTrans" cxnId="{7E1BC114-729C-4965-8835-6B0D9E4AD973}">
      <dgm:prSet/>
      <dgm:spPr/>
      <dgm:t>
        <a:bodyPr/>
        <a:lstStyle/>
        <a:p>
          <a:endParaRPr lang="en-US"/>
        </a:p>
      </dgm:t>
    </dgm:pt>
    <dgm:pt modelId="{8AD31752-1544-44F9-ABF2-132DC853DED5}">
      <dgm:prSet custT="1"/>
      <dgm:spPr/>
      <dgm:t>
        <a:bodyPr/>
        <a:lstStyle/>
        <a:p>
          <a:pPr>
            <a:lnSpc>
              <a:spcPct val="100000"/>
            </a:lnSpc>
            <a:defRPr cap="all"/>
          </a:pPr>
          <a:r>
            <a:rPr lang="en-US" sz="2400" b="1" dirty="0"/>
            <a:t>What to do when someone is drowning</a:t>
          </a:r>
        </a:p>
      </dgm:t>
    </dgm:pt>
    <dgm:pt modelId="{221DF4D7-E01B-4BE6-8FF0-FFABF33E9AE3}" type="parTrans" cxnId="{0FF507AF-EED2-487A-9607-1052AA426DBB}">
      <dgm:prSet/>
      <dgm:spPr/>
      <dgm:t>
        <a:bodyPr/>
        <a:lstStyle/>
        <a:p>
          <a:endParaRPr lang="en-US"/>
        </a:p>
      </dgm:t>
    </dgm:pt>
    <dgm:pt modelId="{E1ED9D37-62F3-4895-ADEA-C92522DEAA14}" type="sibTrans" cxnId="{0FF507AF-EED2-487A-9607-1052AA426DBB}">
      <dgm:prSet/>
      <dgm:spPr/>
      <dgm:t>
        <a:bodyPr/>
        <a:lstStyle/>
        <a:p>
          <a:endParaRPr lang="en-US"/>
        </a:p>
      </dgm:t>
    </dgm:pt>
    <dgm:pt modelId="{445B7564-A031-4C6B-8AD3-88E77EFF23A4}">
      <dgm:prSet custT="1"/>
      <dgm:spPr/>
      <dgm:t>
        <a:bodyPr/>
        <a:lstStyle/>
        <a:p>
          <a:pPr>
            <a:lnSpc>
              <a:spcPct val="100000"/>
            </a:lnSpc>
            <a:defRPr cap="all"/>
          </a:pPr>
          <a:r>
            <a:rPr lang="en-US" sz="2400" b="1" dirty="0"/>
            <a:t>How to prevent Drowning</a:t>
          </a:r>
        </a:p>
      </dgm:t>
    </dgm:pt>
    <dgm:pt modelId="{83C886D4-B302-492F-BD6B-4A0473B4388A}" type="parTrans" cxnId="{62F789AB-D0CC-4865-BD36-9C0E3CB76B65}">
      <dgm:prSet/>
      <dgm:spPr/>
      <dgm:t>
        <a:bodyPr/>
        <a:lstStyle/>
        <a:p>
          <a:endParaRPr lang="en-US"/>
        </a:p>
      </dgm:t>
    </dgm:pt>
    <dgm:pt modelId="{89BF1267-4CF7-4C41-B96D-E0D290CFA1F1}" type="sibTrans" cxnId="{62F789AB-D0CC-4865-BD36-9C0E3CB76B65}">
      <dgm:prSet/>
      <dgm:spPr/>
      <dgm:t>
        <a:bodyPr/>
        <a:lstStyle/>
        <a:p>
          <a:endParaRPr lang="en-US"/>
        </a:p>
      </dgm:t>
    </dgm:pt>
    <dgm:pt modelId="{6E7DC605-4F72-471D-8D3C-98AC1B634D9E}" type="pres">
      <dgm:prSet presAssocID="{1CA10463-09C1-4438-AD49-89113C81F91C}" presName="root" presStyleCnt="0">
        <dgm:presLayoutVars>
          <dgm:dir/>
          <dgm:resizeHandles val="exact"/>
        </dgm:presLayoutVars>
      </dgm:prSet>
      <dgm:spPr/>
    </dgm:pt>
    <dgm:pt modelId="{7D7E3812-E9BB-49FB-8B59-6E751F316803}" type="pres">
      <dgm:prSet presAssocID="{267BEE39-B18B-4AEF-A0B4-CE8D5A1136CC}" presName="compNode" presStyleCnt="0"/>
      <dgm:spPr/>
    </dgm:pt>
    <dgm:pt modelId="{BA3644AB-BF55-4D71-A032-9A46A253C921}" type="pres">
      <dgm:prSet presAssocID="{267BEE39-B18B-4AEF-A0B4-CE8D5A1136CC}" presName="iconBgRect" presStyleLbl="bgShp" presStyleIdx="0" presStyleCnt="4"/>
      <dgm:spPr>
        <a:prstGeom prst="round2DiagRect">
          <a:avLst>
            <a:gd name="adj1" fmla="val 29727"/>
            <a:gd name="adj2" fmla="val 0"/>
          </a:avLst>
        </a:prstGeom>
      </dgm:spPr>
    </dgm:pt>
    <dgm:pt modelId="{B3EE4440-5E89-4909-9771-20E6F7D1FE89}" type="pres">
      <dgm:prSet presAssocID="{267BEE39-B18B-4AEF-A0B4-CE8D5A1136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m"/>
        </a:ext>
      </dgm:extLst>
    </dgm:pt>
    <dgm:pt modelId="{6EF488A5-D111-4278-B5B4-D549E31C3C66}" type="pres">
      <dgm:prSet presAssocID="{267BEE39-B18B-4AEF-A0B4-CE8D5A1136CC}" presName="spaceRect" presStyleCnt="0"/>
      <dgm:spPr/>
    </dgm:pt>
    <dgm:pt modelId="{CB7F01EF-44FC-4A83-BEE5-16C8799B2570}" type="pres">
      <dgm:prSet presAssocID="{267BEE39-B18B-4AEF-A0B4-CE8D5A1136CC}" presName="textRect" presStyleLbl="revTx" presStyleIdx="0" presStyleCnt="4">
        <dgm:presLayoutVars>
          <dgm:chMax val="1"/>
          <dgm:chPref val="1"/>
        </dgm:presLayoutVars>
      </dgm:prSet>
      <dgm:spPr/>
    </dgm:pt>
    <dgm:pt modelId="{60331D73-702C-44FD-8EB7-666035CE1D8A}" type="pres">
      <dgm:prSet presAssocID="{AE3903B6-AE86-4FE4-B1FE-35909A7A961D}" presName="sibTrans" presStyleCnt="0"/>
      <dgm:spPr/>
    </dgm:pt>
    <dgm:pt modelId="{FEEA0D1B-0184-4460-8AE1-624113E3E726}" type="pres">
      <dgm:prSet presAssocID="{7C82D093-D977-4BEF-8C00-016702F8C56F}" presName="compNode" presStyleCnt="0"/>
      <dgm:spPr/>
    </dgm:pt>
    <dgm:pt modelId="{86EC19FE-4C98-4B0A-A1C2-D53DD81EC414}" type="pres">
      <dgm:prSet presAssocID="{7C82D093-D977-4BEF-8C00-016702F8C56F}" presName="iconBgRect" presStyleLbl="bgShp" presStyleIdx="1" presStyleCnt="4"/>
      <dgm:spPr>
        <a:prstGeom prst="round2DiagRect">
          <a:avLst>
            <a:gd name="adj1" fmla="val 29727"/>
            <a:gd name="adj2" fmla="val 0"/>
          </a:avLst>
        </a:prstGeom>
      </dgm:spPr>
    </dgm:pt>
    <dgm:pt modelId="{DABD86C4-181A-41E4-B5EB-A2EA56C95BB0}" type="pres">
      <dgm:prSet presAssocID="{7C82D093-D977-4BEF-8C00-016702F8C5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F4828D4-E59D-4573-AC56-4A256BDA8640}" type="pres">
      <dgm:prSet presAssocID="{7C82D093-D977-4BEF-8C00-016702F8C56F}" presName="spaceRect" presStyleCnt="0"/>
      <dgm:spPr/>
    </dgm:pt>
    <dgm:pt modelId="{99BC1E40-162B-4012-9020-00F0B76704AA}" type="pres">
      <dgm:prSet presAssocID="{7C82D093-D977-4BEF-8C00-016702F8C56F}" presName="textRect" presStyleLbl="revTx" presStyleIdx="1" presStyleCnt="4">
        <dgm:presLayoutVars>
          <dgm:chMax val="1"/>
          <dgm:chPref val="1"/>
        </dgm:presLayoutVars>
      </dgm:prSet>
      <dgm:spPr/>
    </dgm:pt>
    <dgm:pt modelId="{6C936C5D-105C-4A3C-9D23-76E5D67F35EA}" type="pres">
      <dgm:prSet presAssocID="{CC57A123-ED8F-441E-9709-E96EAABC989A}" presName="sibTrans" presStyleCnt="0"/>
      <dgm:spPr/>
    </dgm:pt>
    <dgm:pt modelId="{C4F96327-B6F1-40B1-954A-AFFB17C5ED89}" type="pres">
      <dgm:prSet presAssocID="{8AD31752-1544-44F9-ABF2-132DC853DED5}" presName="compNode" presStyleCnt="0"/>
      <dgm:spPr/>
    </dgm:pt>
    <dgm:pt modelId="{142D1B90-126A-4801-9E80-5B8F753CA5FC}" type="pres">
      <dgm:prSet presAssocID="{8AD31752-1544-44F9-ABF2-132DC853DED5}" presName="iconBgRect" presStyleLbl="bgShp" presStyleIdx="2" presStyleCnt="4"/>
      <dgm:spPr>
        <a:prstGeom prst="round2DiagRect">
          <a:avLst>
            <a:gd name="adj1" fmla="val 29727"/>
            <a:gd name="adj2" fmla="val 0"/>
          </a:avLst>
        </a:prstGeom>
      </dgm:spPr>
    </dgm:pt>
    <dgm:pt modelId="{A5032447-3275-437D-BC16-235AEA0E6088}" type="pres">
      <dgm:prSet presAssocID="{8AD31752-1544-44F9-ABF2-132DC853DED5}" presName="iconRect" presStyleLbl="node1" presStyleIdx="2" presStyleCnt="4" custLinFactNeighborX="-156" custLinFactNeighborY="-279"/>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dgm:spPr>
    </dgm:pt>
    <dgm:pt modelId="{AA8F735D-8FA4-493F-8BF2-0B166554E200}" type="pres">
      <dgm:prSet presAssocID="{8AD31752-1544-44F9-ABF2-132DC853DED5}" presName="spaceRect" presStyleCnt="0"/>
      <dgm:spPr/>
    </dgm:pt>
    <dgm:pt modelId="{4770ED58-77B1-4362-87E4-C74918CE93F5}" type="pres">
      <dgm:prSet presAssocID="{8AD31752-1544-44F9-ABF2-132DC853DED5}" presName="textRect" presStyleLbl="revTx" presStyleIdx="2" presStyleCnt="4">
        <dgm:presLayoutVars>
          <dgm:chMax val="1"/>
          <dgm:chPref val="1"/>
        </dgm:presLayoutVars>
      </dgm:prSet>
      <dgm:spPr/>
    </dgm:pt>
    <dgm:pt modelId="{416AE83E-646C-4AC7-AF08-176596412294}" type="pres">
      <dgm:prSet presAssocID="{E1ED9D37-62F3-4895-ADEA-C92522DEAA14}" presName="sibTrans" presStyleCnt="0"/>
      <dgm:spPr/>
    </dgm:pt>
    <dgm:pt modelId="{0878A0BA-1DAF-4693-93AF-B5D05F0F602F}" type="pres">
      <dgm:prSet presAssocID="{445B7564-A031-4C6B-8AD3-88E77EFF23A4}" presName="compNode" presStyleCnt="0"/>
      <dgm:spPr/>
    </dgm:pt>
    <dgm:pt modelId="{BF2AC445-FE0A-4D1E-851B-6E578EEECC35}" type="pres">
      <dgm:prSet presAssocID="{445B7564-A031-4C6B-8AD3-88E77EFF23A4}" presName="iconBgRect" presStyleLbl="bgShp" presStyleIdx="3" presStyleCnt="4"/>
      <dgm:spPr>
        <a:prstGeom prst="round2DiagRect">
          <a:avLst>
            <a:gd name="adj1" fmla="val 29727"/>
            <a:gd name="adj2" fmla="val 0"/>
          </a:avLst>
        </a:prstGeom>
      </dgm:spPr>
    </dgm:pt>
    <dgm:pt modelId="{2459A5D4-A375-4B83-B9AF-369E1AB29820}" type="pres">
      <dgm:prSet presAssocID="{445B7564-A031-4C6B-8AD3-88E77EFF23A4}"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No sign"/>
        </a:ext>
      </dgm:extLst>
    </dgm:pt>
    <dgm:pt modelId="{2E9DA5A5-126E-4D07-BC8A-FA4887E7FF78}" type="pres">
      <dgm:prSet presAssocID="{445B7564-A031-4C6B-8AD3-88E77EFF23A4}" presName="spaceRect" presStyleCnt="0"/>
      <dgm:spPr/>
    </dgm:pt>
    <dgm:pt modelId="{EBA517DB-E2C6-40D7-B247-049EB2C2EF63}" type="pres">
      <dgm:prSet presAssocID="{445B7564-A031-4C6B-8AD3-88E77EFF23A4}" presName="textRect" presStyleLbl="revTx" presStyleIdx="3" presStyleCnt="4">
        <dgm:presLayoutVars>
          <dgm:chMax val="1"/>
          <dgm:chPref val="1"/>
        </dgm:presLayoutVars>
      </dgm:prSet>
      <dgm:spPr/>
    </dgm:pt>
  </dgm:ptLst>
  <dgm:cxnLst>
    <dgm:cxn modelId="{7E1BC114-729C-4965-8835-6B0D9E4AD973}" srcId="{1CA10463-09C1-4438-AD49-89113C81F91C}" destId="{7C82D093-D977-4BEF-8C00-016702F8C56F}" srcOrd="1" destOrd="0" parTransId="{5161C53B-D476-4612-A8BA-F335B15196EF}" sibTransId="{CC57A123-ED8F-441E-9709-E96EAABC989A}"/>
    <dgm:cxn modelId="{E4FD3B25-916B-7D4A-8D2C-0CD6F3864FE1}" type="presOf" srcId="{7C82D093-D977-4BEF-8C00-016702F8C56F}" destId="{99BC1E40-162B-4012-9020-00F0B76704AA}" srcOrd="0" destOrd="0" presId="urn:microsoft.com/office/officeart/2018/5/layout/IconLeafLabelList"/>
    <dgm:cxn modelId="{6242AF5F-ABAA-584F-AB27-ACFE98631482}" type="presOf" srcId="{445B7564-A031-4C6B-8AD3-88E77EFF23A4}" destId="{EBA517DB-E2C6-40D7-B247-049EB2C2EF63}" srcOrd="0" destOrd="0" presId="urn:microsoft.com/office/officeart/2018/5/layout/IconLeafLabelList"/>
    <dgm:cxn modelId="{7A8F646F-A130-7047-9345-7F7B14E5A929}" type="presOf" srcId="{8AD31752-1544-44F9-ABF2-132DC853DED5}" destId="{4770ED58-77B1-4362-87E4-C74918CE93F5}" srcOrd="0" destOrd="0" presId="urn:microsoft.com/office/officeart/2018/5/layout/IconLeafLabelList"/>
    <dgm:cxn modelId="{E02E8550-C62C-4D6C-A599-50EEF06361FC}" srcId="{1CA10463-09C1-4438-AD49-89113C81F91C}" destId="{267BEE39-B18B-4AEF-A0B4-CE8D5A1136CC}" srcOrd="0" destOrd="0" parTransId="{1F0E89E3-C669-4B42-A5BD-11732DDF2202}" sibTransId="{AE3903B6-AE86-4FE4-B1FE-35909A7A961D}"/>
    <dgm:cxn modelId="{01C40A9E-78C6-4441-B188-5F59A04CDC7F}" type="presOf" srcId="{267BEE39-B18B-4AEF-A0B4-CE8D5A1136CC}" destId="{CB7F01EF-44FC-4A83-BEE5-16C8799B2570}" srcOrd="0" destOrd="0" presId="urn:microsoft.com/office/officeart/2018/5/layout/IconLeafLabelList"/>
    <dgm:cxn modelId="{62F789AB-D0CC-4865-BD36-9C0E3CB76B65}" srcId="{1CA10463-09C1-4438-AD49-89113C81F91C}" destId="{445B7564-A031-4C6B-8AD3-88E77EFF23A4}" srcOrd="3" destOrd="0" parTransId="{83C886D4-B302-492F-BD6B-4A0473B4388A}" sibTransId="{89BF1267-4CF7-4C41-B96D-E0D290CFA1F1}"/>
    <dgm:cxn modelId="{0FF507AF-EED2-487A-9607-1052AA426DBB}" srcId="{1CA10463-09C1-4438-AD49-89113C81F91C}" destId="{8AD31752-1544-44F9-ABF2-132DC853DED5}" srcOrd="2" destOrd="0" parTransId="{221DF4D7-E01B-4BE6-8FF0-FFABF33E9AE3}" sibTransId="{E1ED9D37-62F3-4895-ADEA-C92522DEAA14}"/>
    <dgm:cxn modelId="{C587ECF4-BADF-B043-BDD2-DCFA94EBBF60}" type="presOf" srcId="{1CA10463-09C1-4438-AD49-89113C81F91C}" destId="{6E7DC605-4F72-471D-8D3C-98AC1B634D9E}" srcOrd="0" destOrd="0" presId="urn:microsoft.com/office/officeart/2018/5/layout/IconLeafLabelList"/>
    <dgm:cxn modelId="{7A72489B-3BFF-AB48-BD66-ED974CD4DC09}" type="presParOf" srcId="{6E7DC605-4F72-471D-8D3C-98AC1B634D9E}" destId="{7D7E3812-E9BB-49FB-8B59-6E751F316803}" srcOrd="0" destOrd="0" presId="urn:microsoft.com/office/officeart/2018/5/layout/IconLeafLabelList"/>
    <dgm:cxn modelId="{2FD29D3F-5000-104B-94B0-7012AB4D7414}" type="presParOf" srcId="{7D7E3812-E9BB-49FB-8B59-6E751F316803}" destId="{BA3644AB-BF55-4D71-A032-9A46A253C921}" srcOrd="0" destOrd="0" presId="urn:microsoft.com/office/officeart/2018/5/layout/IconLeafLabelList"/>
    <dgm:cxn modelId="{D413CC1D-6A16-BE4F-B32D-45EBEBE9A6CC}" type="presParOf" srcId="{7D7E3812-E9BB-49FB-8B59-6E751F316803}" destId="{B3EE4440-5E89-4909-9771-20E6F7D1FE89}" srcOrd="1" destOrd="0" presId="urn:microsoft.com/office/officeart/2018/5/layout/IconLeafLabelList"/>
    <dgm:cxn modelId="{310B2CF0-6376-F245-B63A-2C34E94FB958}" type="presParOf" srcId="{7D7E3812-E9BB-49FB-8B59-6E751F316803}" destId="{6EF488A5-D111-4278-B5B4-D549E31C3C66}" srcOrd="2" destOrd="0" presId="urn:microsoft.com/office/officeart/2018/5/layout/IconLeafLabelList"/>
    <dgm:cxn modelId="{3763BE58-4B79-AE43-BE7B-D08601FB008B}" type="presParOf" srcId="{7D7E3812-E9BB-49FB-8B59-6E751F316803}" destId="{CB7F01EF-44FC-4A83-BEE5-16C8799B2570}" srcOrd="3" destOrd="0" presId="urn:microsoft.com/office/officeart/2018/5/layout/IconLeafLabelList"/>
    <dgm:cxn modelId="{D577E44B-36EF-9F44-BB56-AA15AE06F816}" type="presParOf" srcId="{6E7DC605-4F72-471D-8D3C-98AC1B634D9E}" destId="{60331D73-702C-44FD-8EB7-666035CE1D8A}" srcOrd="1" destOrd="0" presId="urn:microsoft.com/office/officeart/2018/5/layout/IconLeafLabelList"/>
    <dgm:cxn modelId="{2EBD6EE1-BE91-184E-AFA9-61E99C7485E9}" type="presParOf" srcId="{6E7DC605-4F72-471D-8D3C-98AC1B634D9E}" destId="{FEEA0D1B-0184-4460-8AE1-624113E3E726}" srcOrd="2" destOrd="0" presId="urn:microsoft.com/office/officeart/2018/5/layout/IconLeafLabelList"/>
    <dgm:cxn modelId="{E7130F84-B9A9-534A-8880-95FAEDE1BE08}" type="presParOf" srcId="{FEEA0D1B-0184-4460-8AE1-624113E3E726}" destId="{86EC19FE-4C98-4B0A-A1C2-D53DD81EC414}" srcOrd="0" destOrd="0" presId="urn:microsoft.com/office/officeart/2018/5/layout/IconLeafLabelList"/>
    <dgm:cxn modelId="{F7AFEF9D-CC7D-0E47-861A-D5EB13651D8D}" type="presParOf" srcId="{FEEA0D1B-0184-4460-8AE1-624113E3E726}" destId="{DABD86C4-181A-41E4-B5EB-A2EA56C95BB0}" srcOrd="1" destOrd="0" presId="urn:microsoft.com/office/officeart/2018/5/layout/IconLeafLabelList"/>
    <dgm:cxn modelId="{79BCCD91-74DE-0E46-B935-490808A124C8}" type="presParOf" srcId="{FEEA0D1B-0184-4460-8AE1-624113E3E726}" destId="{7F4828D4-E59D-4573-AC56-4A256BDA8640}" srcOrd="2" destOrd="0" presId="urn:microsoft.com/office/officeart/2018/5/layout/IconLeafLabelList"/>
    <dgm:cxn modelId="{41215F27-6251-4B4C-9541-7A053C9B9BFC}" type="presParOf" srcId="{FEEA0D1B-0184-4460-8AE1-624113E3E726}" destId="{99BC1E40-162B-4012-9020-00F0B76704AA}" srcOrd="3" destOrd="0" presId="urn:microsoft.com/office/officeart/2018/5/layout/IconLeafLabelList"/>
    <dgm:cxn modelId="{C3A49001-B411-444E-A13B-69D58C3927C4}" type="presParOf" srcId="{6E7DC605-4F72-471D-8D3C-98AC1B634D9E}" destId="{6C936C5D-105C-4A3C-9D23-76E5D67F35EA}" srcOrd="3" destOrd="0" presId="urn:microsoft.com/office/officeart/2018/5/layout/IconLeafLabelList"/>
    <dgm:cxn modelId="{C98BCF65-A978-8540-8171-9123D9AD92EB}" type="presParOf" srcId="{6E7DC605-4F72-471D-8D3C-98AC1B634D9E}" destId="{C4F96327-B6F1-40B1-954A-AFFB17C5ED89}" srcOrd="4" destOrd="0" presId="urn:microsoft.com/office/officeart/2018/5/layout/IconLeafLabelList"/>
    <dgm:cxn modelId="{882D60AA-70DC-C34C-BED6-1488A2911266}" type="presParOf" srcId="{C4F96327-B6F1-40B1-954A-AFFB17C5ED89}" destId="{142D1B90-126A-4801-9E80-5B8F753CA5FC}" srcOrd="0" destOrd="0" presId="urn:microsoft.com/office/officeart/2018/5/layout/IconLeafLabelList"/>
    <dgm:cxn modelId="{7E435541-CE26-3346-B9AE-6DF5E9C4F381}" type="presParOf" srcId="{C4F96327-B6F1-40B1-954A-AFFB17C5ED89}" destId="{A5032447-3275-437D-BC16-235AEA0E6088}" srcOrd="1" destOrd="0" presId="urn:microsoft.com/office/officeart/2018/5/layout/IconLeafLabelList"/>
    <dgm:cxn modelId="{3F97FF87-8524-C348-852A-8A283E08A5EF}" type="presParOf" srcId="{C4F96327-B6F1-40B1-954A-AFFB17C5ED89}" destId="{AA8F735D-8FA4-493F-8BF2-0B166554E200}" srcOrd="2" destOrd="0" presId="urn:microsoft.com/office/officeart/2018/5/layout/IconLeafLabelList"/>
    <dgm:cxn modelId="{BC6E1D92-CEF8-CC47-B189-B62995B8C2C1}" type="presParOf" srcId="{C4F96327-B6F1-40B1-954A-AFFB17C5ED89}" destId="{4770ED58-77B1-4362-87E4-C74918CE93F5}" srcOrd="3" destOrd="0" presId="urn:microsoft.com/office/officeart/2018/5/layout/IconLeafLabelList"/>
    <dgm:cxn modelId="{C95816CF-5B8D-6249-A8E0-037462977211}" type="presParOf" srcId="{6E7DC605-4F72-471D-8D3C-98AC1B634D9E}" destId="{416AE83E-646C-4AC7-AF08-176596412294}" srcOrd="5" destOrd="0" presId="urn:microsoft.com/office/officeart/2018/5/layout/IconLeafLabelList"/>
    <dgm:cxn modelId="{B840BA20-DBCA-7D41-80DB-9B6B2372787D}" type="presParOf" srcId="{6E7DC605-4F72-471D-8D3C-98AC1B634D9E}" destId="{0878A0BA-1DAF-4693-93AF-B5D05F0F602F}" srcOrd="6" destOrd="0" presId="urn:microsoft.com/office/officeart/2018/5/layout/IconLeafLabelList"/>
    <dgm:cxn modelId="{96B9065F-FC15-C441-829C-AA7E4464BDE7}" type="presParOf" srcId="{0878A0BA-1DAF-4693-93AF-B5D05F0F602F}" destId="{BF2AC445-FE0A-4D1E-851B-6E578EEECC35}" srcOrd="0" destOrd="0" presId="urn:microsoft.com/office/officeart/2018/5/layout/IconLeafLabelList"/>
    <dgm:cxn modelId="{B93F0A63-C746-E744-8331-BD865807D582}" type="presParOf" srcId="{0878A0BA-1DAF-4693-93AF-B5D05F0F602F}" destId="{2459A5D4-A375-4B83-B9AF-369E1AB29820}" srcOrd="1" destOrd="0" presId="urn:microsoft.com/office/officeart/2018/5/layout/IconLeafLabelList"/>
    <dgm:cxn modelId="{E4B50124-38AE-E043-BA48-FF48D4F05213}" type="presParOf" srcId="{0878A0BA-1DAF-4693-93AF-B5D05F0F602F}" destId="{2E9DA5A5-126E-4D07-BC8A-FA4887E7FF78}" srcOrd="2" destOrd="0" presId="urn:microsoft.com/office/officeart/2018/5/layout/IconLeafLabelList"/>
    <dgm:cxn modelId="{3FA1A4DB-44C2-C44F-B893-F21BD42BDEC0}" type="presParOf" srcId="{0878A0BA-1DAF-4693-93AF-B5D05F0F602F}" destId="{EBA517DB-E2C6-40D7-B247-049EB2C2EF6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6C399-5F6F-4987-ADD6-AA7A822F5D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FB1EF7E-DD4C-4C5F-AC88-625AD43F71B7}">
      <dgm:prSet/>
      <dgm:spPr/>
      <dgm:t>
        <a:bodyPr/>
        <a:lstStyle/>
        <a:p>
          <a:r>
            <a:rPr lang="en-US" b="0" i="0" dirty="0"/>
            <a:t>Head tilted back with mouth open;</a:t>
          </a:r>
          <a:endParaRPr lang="en-US" dirty="0"/>
        </a:p>
      </dgm:t>
    </dgm:pt>
    <dgm:pt modelId="{A1DABC0D-3FA2-4B72-BC7C-DC0B383599EC}" type="parTrans" cxnId="{B19FA8D1-0EF1-4F02-896A-7AF08913D201}">
      <dgm:prSet/>
      <dgm:spPr/>
      <dgm:t>
        <a:bodyPr/>
        <a:lstStyle/>
        <a:p>
          <a:endParaRPr lang="en-US"/>
        </a:p>
      </dgm:t>
    </dgm:pt>
    <dgm:pt modelId="{F770DA50-3892-44EB-837E-DDBDEDDD2E13}" type="sibTrans" cxnId="{B19FA8D1-0EF1-4F02-896A-7AF08913D201}">
      <dgm:prSet/>
      <dgm:spPr/>
      <dgm:t>
        <a:bodyPr/>
        <a:lstStyle/>
        <a:p>
          <a:endParaRPr lang="en-US"/>
        </a:p>
      </dgm:t>
    </dgm:pt>
    <dgm:pt modelId="{B4AD4F42-E91C-4ED2-B3DB-5453093F33C1}">
      <dgm:prSet/>
      <dgm:spPr/>
      <dgm:t>
        <a:bodyPr/>
        <a:lstStyle/>
        <a:p>
          <a:r>
            <a:rPr lang="en-US" b="0" i="0" dirty="0"/>
            <a:t>Head low in the water, with mouth at water level;</a:t>
          </a:r>
          <a:endParaRPr lang="en-US" dirty="0"/>
        </a:p>
      </dgm:t>
    </dgm:pt>
    <dgm:pt modelId="{B8FB822E-4024-4134-8A06-9E82386BBD0D}" type="parTrans" cxnId="{C47DE40F-E6ED-498B-B247-DC5556CF4EC0}">
      <dgm:prSet/>
      <dgm:spPr/>
      <dgm:t>
        <a:bodyPr/>
        <a:lstStyle/>
        <a:p>
          <a:endParaRPr lang="en-US"/>
        </a:p>
      </dgm:t>
    </dgm:pt>
    <dgm:pt modelId="{60A6EBC1-6AAF-4EA9-89C5-49749C1660E6}" type="sibTrans" cxnId="{C47DE40F-E6ED-498B-B247-DC5556CF4EC0}">
      <dgm:prSet/>
      <dgm:spPr/>
      <dgm:t>
        <a:bodyPr/>
        <a:lstStyle/>
        <a:p>
          <a:endParaRPr lang="en-US"/>
        </a:p>
      </dgm:t>
    </dgm:pt>
    <dgm:pt modelId="{AD5C7CF4-2530-43E5-9A38-06BCAC5E497D}">
      <dgm:prSet/>
      <dgm:spPr/>
      <dgm:t>
        <a:bodyPr/>
        <a:lstStyle/>
        <a:p>
          <a:r>
            <a:rPr lang="en-US" b="0" i="0" dirty="0"/>
            <a:t>Eyes glassy and empty, unable to focus;</a:t>
          </a:r>
          <a:endParaRPr lang="en-US" dirty="0"/>
        </a:p>
      </dgm:t>
    </dgm:pt>
    <dgm:pt modelId="{7AA82AB0-60AD-4B9B-8A76-29463A680E3B}" type="parTrans" cxnId="{C3BDB6E4-155E-43FB-BE00-F3F6DF46DAF7}">
      <dgm:prSet/>
      <dgm:spPr/>
      <dgm:t>
        <a:bodyPr/>
        <a:lstStyle/>
        <a:p>
          <a:endParaRPr lang="en-US"/>
        </a:p>
      </dgm:t>
    </dgm:pt>
    <dgm:pt modelId="{47A4FCCC-D5CB-43B9-B151-233F6D4C9110}" type="sibTrans" cxnId="{C3BDB6E4-155E-43FB-BE00-F3F6DF46DAF7}">
      <dgm:prSet/>
      <dgm:spPr/>
      <dgm:t>
        <a:bodyPr/>
        <a:lstStyle/>
        <a:p>
          <a:endParaRPr lang="en-US"/>
        </a:p>
      </dgm:t>
    </dgm:pt>
    <dgm:pt modelId="{DB8D672A-9879-4612-91A4-A8740D19D085}">
      <dgm:prSet/>
      <dgm:spPr/>
      <dgm:t>
        <a:bodyPr/>
        <a:lstStyle/>
        <a:p>
          <a:r>
            <a:rPr lang="en-US" b="0" i="0"/>
            <a:t>Eyes closed;</a:t>
          </a:r>
          <a:endParaRPr lang="en-US"/>
        </a:p>
      </dgm:t>
    </dgm:pt>
    <dgm:pt modelId="{C73874F3-116C-407A-B49D-FB3B5D806F90}" type="parTrans" cxnId="{F0828C63-5115-4C23-BC14-BDAAEFB11C63}">
      <dgm:prSet/>
      <dgm:spPr/>
      <dgm:t>
        <a:bodyPr/>
        <a:lstStyle/>
        <a:p>
          <a:endParaRPr lang="en-US"/>
        </a:p>
      </dgm:t>
    </dgm:pt>
    <dgm:pt modelId="{F363D050-951F-4B78-A0AB-DA1212E5EA22}" type="sibTrans" cxnId="{F0828C63-5115-4C23-BC14-BDAAEFB11C63}">
      <dgm:prSet/>
      <dgm:spPr/>
      <dgm:t>
        <a:bodyPr/>
        <a:lstStyle/>
        <a:p>
          <a:endParaRPr lang="en-US"/>
        </a:p>
      </dgm:t>
    </dgm:pt>
    <dgm:pt modelId="{35F1E5C4-8A58-4EB2-A9A9-9D3F030B54AF}">
      <dgm:prSet/>
      <dgm:spPr/>
      <dgm:t>
        <a:bodyPr/>
        <a:lstStyle/>
        <a:p>
          <a:r>
            <a:rPr lang="en-US" b="0" i="0"/>
            <a:t>Hair over forehead or eyes;</a:t>
          </a:r>
          <a:endParaRPr lang="en-US"/>
        </a:p>
      </dgm:t>
    </dgm:pt>
    <dgm:pt modelId="{CBAA9F41-DCB5-4D8E-B9E6-3CC1ECEC1B7A}" type="parTrans" cxnId="{86CCD4CE-D1C5-486B-8426-D2A986BAF5DD}">
      <dgm:prSet/>
      <dgm:spPr/>
      <dgm:t>
        <a:bodyPr/>
        <a:lstStyle/>
        <a:p>
          <a:endParaRPr lang="en-US"/>
        </a:p>
      </dgm:t>
    </dgm:pt>
    <dgm:pt modelId="{E94B276F-1FAA-4402-B057-07544FFECD90}" type="sibTrans" cxnId="{86CCD4CE-D1C5-486B-8426-D2A986BAF5DD}">
      <dgm:prSet/>
      <dgm:spPr/>
      <dgm:t>
        <a:bodyPr/>
        <a:lstStyle/>
        <a:p>
          <a:endParaRPr lang="en-US"/>
        </a:p>
      </dgm:t>
    </dgm:pt>
    <dgm:pt modelId="{5029AC83-3B62-439C-AD25-EFA0256AFE22}">
      <dgm:prSet/>
      <dgm:spPr/>
      <dgm:t>
        <a:bodyPr/>
        <a:lstStyle/>
        <a:p>
          <a:r>
            <a:rPr lang="en-US" b="0" i="0"/>
            <a:t>Not using legs;</a:t>
          </a:r>
          <a:endParaRPr lang="en-US"/>
        </a:p>
      </dgm:t>
    </dgm:pt>
    <dgm:pt modelId="{AF74FF1F-FBC3-4CE4-9800-CCCF1F8E1DDF}" type="parTrans" cxnId="{A8FD8143-FF95-4BA7-BDB7-B8E32E48DE65}">
      <dgm:prSet/>
      <dgm:spPr/>
      <dgm:t>
        <a:bodyPr/>
        <a:lstStyle/>
        <a:p>
          <a:endParaRPr lang="en-US"/>
        </a:p>
      </dgm:t>
    </dgm:pt>
    <dgm:pt modelId="{1889F1A8-E0F1-488C-9173-DAB88E13DF5E}" type="sibTrans" cxnId="{A8FD8143-FF95-4BA7-BDB7-B8E32E48DE65}">
      <dgm:prSet/>
      <dgm:spPr/>
      <dgm:t>
        <a:bodyPr/>
        <a:lstStyle/>
        <a:p>
          <a:endParaRPr lang="en-US"/>
        </a:p>
      </dgm:t>
    </dgm:pt>
    <dgm:pt modelId="{AC2B210C-3C54-4456-8800-F7F658B2D0B6}">
      <dgm:prSet/>
      <dgm:spPr/>
      <dgm:t>
        <a:bodyPr/>
        <a:lstStyle/>
        <a:p>
          <a:r>
            <a:rPr lang="en-US" b="0" i="0"/>
            <a:t>Hyperventilating or gasping;</a:t>
          </a:r>
          <a:endParaRPr lang="en-US"/>
        </a:p>
      </dgm:t>
    </dgm:pt>
    <dgm:pt modelId="{4FD5F013-F8A7-4F1D-8988-9E29F1BD257C}" type="parTrans" cxnId="{211846E6-ADDB-41FA-B377-12EC85939378}">
      <dgm:prSet/>
      <dgm:spPr/>
      <dgm:t>
        <a:bodyPr/>
        <a:lstStyle/>
        <a:p>
          <a:endParaRPr lang="en-US"/>
        </a:p>
      </dgm:t>
    </dgm:pt>
    <dgm:pt modelId="{DF486D2F-DD8C-417E-B985-6A1B988F5AF6}" type="sibTrans" cxnId="{211846E6-ADDB-41FA-B377-12EC85939378}">
      <dgm:prSet/>
      <dgm:spPr/>
      <dgm:t>
        <a:bodyPr/>
        <a:lstStyle/>
        <a:p>
          <a:endParaRPr lang="en-US"/>
        </a:p>
      </dgm:t>
    </dgm:pt>
    <dgm:pt modelId="{297907D3-12D5-496D-9039-D002927EA841}">
      <dgm:prSet/>
      <dgm:spPr/>
      <dgm:t>
        <a:bodyPr/>
        <a:lstStyle/>
        <a:p>
          <a:r>
            <a:rPr lang="en-US" b="0" i="0"/>
            <a:t>Trying to swim in a particular direction but not making headway;</a:t>
          </a:r>
          <a:endParaRPr lang="en-US"/>
        </a:p>
      </dgm:t>
    </dgm:pt>
    <dgm:pt modelId="{EC72F14D-F61B-4456-8083-9926BB350754}" type="parTrans" cxnId="{D6C28626-F9C9-4E95-9CD4-4D8838F11F9F}">
      <dgm:prSet/>
      <dgm:spPr/>
      <dgm:t>
        <a:bodyPr/>
        <a:lstStyle/>
        <a:p>
          <a:endParaRPr lang="en-US"/>
        </a:p>
      </dgm:t>
    </dgm:pt>
    <dgm:pt modelId="{9CF79806-F95F-4425-B356-3C51DD5BE555}" type="sibTrans" cxnId="{D6C28626-F9C9-4E95-9CD4-4D8838F11F9F}">
      <dgm:prSet/>
      <dgm:spPr/>
      <dgm:t>
        <a:bodyPr/>
        <a:lstStyle/>
        <a:p>
          <a:endParaRPr lang="en-US"/>
        </a:p>
      </dgm:t>
    </dgm:pt>
    <dgm:pt modelId="{E3EC0CB8-BF09-4005-9269-C073328AFDED}">
      <dgm:prSet/>
      <dgm:spPr/>
      <dgm:t>
        <a:bodyPr/>
        <a:lstStyle/>
        <a:p>
          <a:r>
            <a:rPr lang="en-US" b="0" i="0"/>
            <a:t>Trying to roll over onto the back;</a:t>
          </a:r>
          <a:endParaRPr lang="en-US"/>
        </a:p>
      </dgm:t>
    </dgm:pt>
    <dgm:pt modelId="{F05CF9FC-7E9E-4FCA-90D1-5DC5A5286877}" type="parTrans" cxnId="{0BE66D70-518F-4BAF-90E3-4892FA883A88}">
      <dgm:prSet/>
      <dgm:spPr/>
      <dgm:t>
        <a:bodyPr/>
        <a:lstStyle/>
        <a:p>
          <a:endParaRPr lang="en-US"/>
        </a:p>
      </dgm:t>
    </dgm:pt>
    <dgm:pt modelId="{A3B56AD4-7F3F-4EFD-ADE2-B16EDEF339F7}" type="sibTrans" cxnId="{0BE66D70-518F-4BAF-90E3-4892FA883A88}">
      <dgm:prSet/>
      <dgm:spPr/>
      <dgm:t>
        <a:bodyPr/>
        <a:lstStyle/>
        <a:p>
          <a:endParaRPr lang="en-US"/>
        </a:p>
      </dgm:t>
    </dgm:pt>
    <dgm:pt modelId="{3B817D6A-E9B9-461C-937F-9ECB929E79AD}">
      <dgm:prSet/>
      <dgm:spPr/>
      <dgm:t>
        <a:bodyPr/>
        <a:lstStyle/>
        <a:p>
          <a:r>
            <a:rPr lang="en-US" b="0" i="0"/>
            <a:t>Appears to be climbing an invisible ladder.</a:t>
          </a:r>
          <a:endParaRPr lang="en-US"/>
        </a:p>
      </dgm:t>
    </dgm:pt>
    <dgm:pt modelId="{0BC8429C-A4C1-41DE-8C22-EC71AA281308}" type="parTrans" cxnId="{2C2DD11B-ADB2-4DD1-BFB5-2728A8AE4126}">
      <dgm:prSet/>
      <dgm:spPr/>
      <dgm:t>
        <a:bodyPr/>
        <a:lstStyle/>
        <a:p>
          <a:endParaRPr lang="en-US"/>
        </a:p>
      </dgm:t>
    </dgm:pt>
    <dgm:pt modelId="{781A06D5-87F7-4B65-95F1-725C5AF5A059}" type="sibTrans" cxnId="{2C2DD11B-ADB2-4DD1-BFB5-2728A8AE4126}">
      <dgm:prSet/>
      <dgm:spPr/>
      <dgm:t>
        <a:bodyPr/>
        <a:lstStyle/>
        <a:p>
          <a:endParaRPr lang="en-US"/>
        </a:p>
      </dgm:t>
    </dgm:pt>
    <dgm:pt modelId="{29A3FEE9-83DC-DF40-A6A7-C11DCB8936DE}">
      <dgm:prSet/>
      <dgm:spPr/>
      <dgm:t>
        <a:bodyPr/>
        <a:lstStyle/>
        <a:p>
          <a:r>
            <a:rPr lang="en-US" b="1" dirty="0"/>
            <a:t>Stages 1 through 3 you will see these visual cues:</a:t>
          </a:r>
        </a:p>
      </dgm:t>
    </dgm:pt>
    <dgm:pt modelId="{4482ABE3-BD1C-8F43-BB2F-CD123AD8C8E5}" type="parTrans" cxnId="{C3488771-F046-0F48-9343-490BAC394705}">
      <dgm:prSet/>
      <dgm:spPr/>
      <dgm:t>
        <a:bodyPr/>
        <a:lstStyle/>
        <a:p>
          <a:endParaRPr lang="en-US"/>
        </a:p>
      </dgm:t>
    </dgm:pt>
    <dgm:pt modelId="{E8BD5A6B-E597-8D43-BC23-12E553A30E3A}" type="sibTrans" cxnId="{C3488771-F046-0F48-9343-490BAC394705}">
      <dgm:prSet/>
      <dgm:spPr/>
      <dgm:t>
        <a:bodyPr/>
        <a:lstStyle/>
        <a:p>
          <a:endParaRPr lang="en-US"/>
        </a:p>
      </dgm:t>
    </dgm:pt>
    <dgm:pt modelId="{B40A6198-F5D8-F146-825A-2EAE763CCE7F}" type="pres">
      <dgm:prSet presAssocID="{F086C399-5F6F-4987-ADD6-AA7A822F5DEF}" presName="vert0" presStyleCnt="0">
        <dgm:presLayoutVars>
          <dgm:dir/>
          <dgm:animOne val="branch"/>
          <dgm:animLvl val="lvl"/>
        </dgm:presLayoutVars>
      </dgm:prSet>
      <dgm:spPr/>
    </dgm:pt>
    <dgm:pt modelId="{DF7605DA-3DB4-0F44-A666-98CDF8A3BC1E}" type="pres">
      <dgm:prSet presAssocID="{29A3FEE9-83DC-DF40-A6A7-C11DCB8936DE}" presName="thickLine" presStyleLbl="alignNode1" presStyleIdx="0" presStyleCnt="11"/>
      <dgm:spPr/>
    </dgm:pt>
    <dgm:pt modelId="{341A8374-9CF3-9F48-8BDD-7F79CEE0E1D6}" type="pres">
      <dgm:prSet presAssocID="{29A3FEE9-83DC-DF40-A6A7-C11DCB8936DE}" presName="horz1" presStyleCnt="0"/>
      <dgm:spPr/>
    </dgm:pt>
    <dgm:pt modelId="{D3CC205F-5FB8-6B4D-BC66-54C660CE3475}" type="pres">
      <dgm:prSet presAssocID="{29A3FEE9-83DC-DF40-A6A7-C11DCB8936DE}" presName="tx1" presStyleLbl="revTx" presStyleIdx="0" presStyleCnt="11"/>
      <dgm:spPr/>
    </dgm:pt>
    <dgm:pt modelId="{AB95DFE9-BECE-1244-B9D7-117866013D5E}" type="pres">
      <dgm:prSet presAssocID="{29A3FEE9-83DC-DF40-A6A7-C11DCB8936DE}" presName="vert1" presStyleCnt="0"/>
      <dgm:spPr/>
    </dgm:pt>
    <dgm:pt modelId="{15AAC756-2866-A447-ADDF-D89E96521433}" type="pres">
      <dgm:prSet presAssocID="{1FB1EF7E-DD4C-4C5F-AC88-625AD43F71B7}" presName="thickLine" presStyleLbl="alignNode1" presStyleIdx="1" presStyleCnt="11"/>
      <dgm:spPr/>
    </dgm:pt>
    <dgm:pt modelId="{C0B1810C-0D71-BA4D-8CC1-B562E926EDF8}" type="pres">
      <dgm:prSet presAssocID="{1FB1EF7E-DD4C-4C5F-AC88-625AD43F71B7}" presName="horz1" presStyleCnt="0"/>
      <dgm:spPr/>
    </dgm:pt>
    <dgm:pt modelId="{DCE37FC2-88C6-3040-8188-31C61E3C0C62}" type="pres">
      <dgm:prSet presAssocID="{1FB1EF7E-DD4C-4C5F-AC88-625AD43F71B7}" presName="tx1" presStyleLbl="revTx" presStyleIdx="1" presStyleCnt="11"/>
      <dgm:spPr/>
    </dgm:pt>
    <dgm:pt modelId="{3AD52223-19E3-7C4B-A453-4C2A4468EB1F}" type="pres">
      <dgm:prSet presAssocID="{1FB1EF7E-DD4C-4C5F-AC88-625AD43F71B7}" presName="vert1" presStyleCnt="0"/>
      <dgm:spPr/>
    </dgm:pt>
    <dgm:pt modelId="{795F91FB-D732-A74F-9C95-25F6E3C56A89}" type="pres">
      <dgm:prSet presAssocID="{B4AD4F42-E91C-4ED2-B3DB-5453093F33C1}" presName="thickLine" presStyleLbl="alignNode1" presStyleIdx="2" presStyleCnt="11"/>
      <dgm:spPr/>
    </dgm:pt>
    <dgm:pt modelId="{6B89E648-D6BF-124E-8DE8-8BD7834E5F57}" type="pres">
      <dgm:prSet presAssocID="{B4AD4F42-E91C-4ED2-B3DB-5453093F33C1}" presName="horz1" presStyleCnt="0"/>
      <dgm:spPr/>
    </dgm:pt>
    <dgm:pt modelId="{C6F4B355-BB9C-3748-AE10-D42E46B53148}" type="pres">
      <dgm:prSet presAssocID="{B4AD4F42-E91C-4ED2-B3DB-5453093F33C1}" presName="tx1" presStyleLbl="revTx" presStyleIdx="2" presStyleCnt="11"/>
      <dgm:spPr/>
    </dgm:pt>
    <dgm:pt modelId="{6191571B-E9D4-084A-81E1-F0608ACF7E08}" type="pres">
      <dgm:prSet presAssocID="{B4AD4F42-E91C-4ED2-B3DB-5453093F33C1}" presName="vert1" presStyleCnt="0"/>
      <dgm:spPr/>
    </dgm:pt>
    <dgm:pt modelId="{210D9A34-2E67-6E43-8B51-C7B4D8E7DF08}" type="pres">
      <dgm:prSet presAssocID="{AD5C7CF4-2530-43E5-9A38-06BCAC5E497D}" presName="thickLine" presStyleLbl="alignNode1" presStyleIdx="3" presStyleCnt="11"/>
      <dgm:spPr/>
    </dgm:pt>
    <dgm:pt modelId="{44108ECB-39D7-7340-BE8D-A09CC7EB93AA}" type="pres">
      <dgm:prSet presAssocID="{AD5C7CF4-2530-43E5-9A38-06BCAC5E497D}" presName="horz1" presStyleCnt="0"/>
      <dgm:spPr/>
    </dgm:pt>
    <dgm:pt modelId="{7FD89C7C-D433-184B-8544-9589478B4B96}" type="pres">
      <dgm:prSet presAssocID="{AD5C7CF4-2530-43E5-9A38-06BCAC5E497D}" presName="tx1" presStyleLbl="revTx" presStyleIdx="3" presStyleCnt="11"/>
      <dgm:spPr/>
    </dgm:pt>
    <dgm:pt modelId="{BD64D994-03EF-7643-BA59-E215320C0F3E}" type="pres">
      <dgm:prSet presAssocID="{AD5C7CF4-2530-43E5-9A38-06BCAC5E497D}" presName="vert1" presStyleCnt="0"/>
      <dgm:spPr/>
    </dgm:pt>
    <dgm:pt modelId="{A951ADBC-8F9B-414D-A24F-515266E9FE8C}" type="pres">
      <dgm:prSet presAssocID="{DB8D672A-9879-4612-91A4-A8740D19D085}" presName="thickLine" presStyleLbl="alignNode1" presStyleIdx="4" presStyleCnt="11"/>
      <dgm:spPr/>
    </dgm:pt>
    <dgm:pt modelId="{10BB619D-F46D-C34B-B790-FCAD8A65471B}" type="pres">
      <dgm:prSet presAssocID="{DB8D672A-9879-4612-91A4-A8740D19D085}" presName="horz1" presStyleCnt="0"/>
      <dgm:spPr/>
    </dgm:pt>
    <dgm:pt modelId="{AF210E58-3AE0-D747-AA29-7C18A7C800AC}" type="pres">
      <dgm:prSet presAssocID="{DB8D672A-9879-4612-91A4-A8740D19D085}" presName="tx1" presStyleLbl="revTx" presStyleIdx="4" presStyleCnt="11"/>
      <dgm:spPr/>
    </dgm:pt>
    <dgm:pt modelId="{3EF32838-4A9F-D544-A956-61408CF7C9DA}" type="pres">
      <dgm:prSet presAssocID="{DB8D672A-9879-4612-91A4-A8740D19D085}" presName="vert1" presStyleCnt="0"/>
      <dgm:spPr/>
    </dgm:pt>
    <dgm:pt modelId="{B690CAF6-9DF3-2640-A127-65523695490C}" type="pres">
      <dgm:prSet presAssocID="{35F1E5C4-8A58-4EB2-A9A9-9D3F030B54AF}" presName="thickLine" presStyleLbl="alignNode1" presStyleIdx="5" presStyleCnt="11"/>
      <dgm:spPr/>
    </dgm:pt>
    <dgm:pt modelId="{D560AED6-7A32-E643-B8B5-ED8462EFDD4F}" type="pres">
      <dgm:prSet presAssocID="{35F1E5C4-8A58-4EB2-A9A9-9D3F030B54AF}" presName="horz1" presStyleCnt="0"/>
      <dgm:spPr/>
    </dgm:pt>
    <dgm:pt modelId="{29A4E684-77BC-BD49-A085-018926CB6ED9}" type="pres">
      <dgm:prSet presAssocID="{35F1E5C4-8A58-4EB2-A9A9-9D3F030B54AF}" presName="tx1" presStyleLbl="revTx" presStyleIdx="5" presStyleCnt="11"/>
      <dgm:spPr/>
    </dgm:pt>
    <dgm:pt modelId="{BA063E91-913E-E940-9E60-85377D0C05D5}" type="pres">
      <dgm:prSet presAssocID="{35F1E5C4-8A58-4EB2-A9A9-9D3F030B54AF}" presName="vert1" presStyleCnt="0"/>
      <dgm:spPr/>
    </dgm:pt>
    <dgm:pt modelId="{4D1B7FE8-A577-3A4B-B984-18EB5414819A}" type="pres">
      <dgm:prSet presAssocID="{5029AC83-3B62-439C-AD25-EFA0256AFE22}" presName="thickLine" presStyleLbl="alignNode1" presStyleIdx="6" presStyleCnt="11"/>
      <dgm:spPr/>
    </dgm:pt>
    <dgm:pt modelId="{AAF47A01-1E33-014D-922C-635AF414ACD6}" type="pres">
      <dgm:prSet presAssocID="{5029AC83-3B62-439C-AD25-EFA0256AFE22}" presName="horz1" presStyleCnt="0"/>
      <dgm:spPr/>
    </dgm:pt>
    <dgm:pt modelId="{C8740E65-20CD-4E43-8DFE-B92F4871CC16}" type="pres">
      <dgm:prSet presAssocID="{5029AC83-3B62-439C-AD25-EFA0256AFE22}" presName="tx1" presStyleLbl="revTx" presStyleIdx="6" presStyleCnt="11"/>
      <dgm:spPr/>
    </dgm:pt>
    <dgm:pt modelId="{F8305C00-FB67-9046-842A-2A2D0AC73FF1}" type="pres">
      <dgm:prSet presAssocID="{5029AC83-3B62-439C-AD25-EFA0256AFE22}" presName="vert1" presStyleCnt="0"/>
      <dgm:spPr/>
    </dgm:pt>
    <dgm:pt modelId="{2E56B5A0-9E59-E840-825B-492C2A4C6782}" type="pres">
      <dgm:prSet presAssocID="{AC2B210C-3C54-4456-8800-F7F658B2D0B6}" presName="thickLine" presStyleLbl="alignNode1" presStyleIdx="7" presStyleCnt="11"/>
      <dgm:spPr/>
    </dgm:pt>
    <dgm:pt modelId="{BB2B5855-458F-404B-B5BC-ED2FFD146493}" type="pres">
      <dgm:prSet presAssocID="{AC2B210C-3C54-4456-8800-F7F658B2D0B6}" presName="horz1" presStyleCnt="0"/>
      <dgm:spPr/>
    </dgm:pt>
    <dgm:pt modelId="{B8491AAE-8208-BC4F-81B6-C53C2878B859}" type="pres">
      <dgm:prSet presAssocID="{AC2B210C-3C54-4456-8800-F7F658B2D0B6}" presName="tx1" presStyleLbl="revTx" presStyleIdx="7" presStyleCnt="11"/>
      <dgm:spPr/>
    </dgm:pt>
    <dgm:pt modelId="{F5CE1201-C3BB-164C-AB23-ABA580393DB1}" type="pres">
      <dgm:prSet presAssocID="{AC2B210C-3C54-4456-8800-F7F658B2D0B6}" presName="vert1" presStyleCnt="0"/>
      <dgm:spPr/>
    </dgm:pt>
    <dgm:pt modelId="{EF44B87F-2B36-AE49-A2EF-E3E8B8970483}" type="pres">
      <dgm:prSet presAssocID="{297907D3-12D5-496D-9039-D002927EA841}" presName="thickLine" presStyleLbl="alignNode1" presStyleIdx="8" presStyleCnt="11"/>
      <dgm:spPr/>
    </dgm:pt>
    <dgm:pt modelId="{4D655B54-E59D-5647-9CFC-4D1F7D2B2709}" type="pres">
      <dgm:prSet presAssocID="{297907D3-12D5-496D-9039-D002927EA841}" presName="horz1" presStyleCnt="0"/>
      <dgm:spPr/>
    </dgm:pt>
    <dgm:pt modelId="{868EBF69-ACE3-7040-978E-8C8090E2A4CD}" type="pres">
      <dgm:prSet presAssocID="{297907D3-12D5-496D-9039-D002927EA841}" presName="tx1" presStyleLbl="revTx" presStyleIdx="8" presStyleCnt="11"/>
      <dgm:spPr/>
    </dgm:pt>
    <dgm:pt modelId="{E1834C5C-EED7-3045-A2B8-16576F6BB4BE}" type="pres">
      <dgm:prSet presAssocID="{297907D3-12D5-496D-9039-D002927EA841}" presName="vert1" presStyleCnt="0"/>
      <dgm:spPr/>
    </dgm:pt>
    <dgm:pt modelId="{9E75AABA-7828-B642-BE34-229D96DE183E}" type="pres">
      <dgm:prSet presAssocID="{E3EC0CB8-BF09-4005-9269-C073328AFDED}" presName="thickLine" presStyleLbl="alignNode1" presStyleIdx="9" presStyleCnt="11"/>
      <dgm:spPr/>
    </dgm:pt>
    <dgm:pt modelId="{DB7B6A4D-758E-E942-9121-0F0166DA836B}" type="pres">
      <dgm:prSet presAssocID="{E3EC0CB8-BF09-4005-9269-C073328AFDED}" presName="horz1" presStyleCnt="0"/>
      <dgm:spPr/>
    </dgm:pt>
    <dgm:pt modelId="{2839716C-47F7-E44D-B593-EAA05F72BE92}" type="pres">
      <dgm:prSet presAssocID="{E3EC0CB8-BF09-4005-9269-C073328AFDED}" presName="tx1" presStyleLbl="revTx" presStyleIdx="9" presStyleCnt="11"/>
      <dgm:spPr/>
    </dgm:pt>
    <dgm:pt modelId="{FCB0055E-9B31-694D-A44C-1C522572A352}" type="pres">
      <dgm:prSet presAssocID="{E3EC0CB8-BF09-4005-9269-C073328AFDED}" presName="vert1" presStyleCnt="0"/>
      <dgm:spPr/>
    </dgm:pt>
    <dgm:pt modelId="{18485EFF-839B-9447-8543-02E9B8FF2C7B}" type="pres">
      <dgm:prSet presAssocID="{3B817D6A-E9B9-461C-937F-9ECB929E79AD}" presName="thickLine" presStyleLbl="alignNode1" presStyleIdx="10" presStyleCnt="11"/>
      <dgm:spPr/>
    </dgm:pt>
    <dgm:pt modelId="{ACE175B2-2F07-1D48-846C-DC273188BFDD}" type="pres">
      <dgm:prSet presAssocID="{3B817D6A-E9B9-461C-937F-9ECB929E79AD}" presName="horz1" presStyleCnt="0"/>
      <dgm:spPr/>
    </dgm:pt>
    <dgm:pt modelId="{EAF914F3-30A3-2F48-A0AB-76A63D64440C}" type="pres">
      <dgm:prSet presAssocID="{3B817D6A-E9B9-461C-937F-9ECB929E79AD}" presName="tx1" presStyleLbl="revTx" presStyleIdx="10" presStyleCnt="11"/>
      <dgm:spPr/>
    </dgm:pt>
    <dgm:pt modelId="{1AEAB0DA-178E-854A-AC86-460FCE6B9FD9}" type="pres">
      <dgm:prSet presAssocID="{3B817D6A-E9B9-461C-937F-9ECB929E79AD}" presName="vert1" presStyleCnt="0"/>
      <dgm:spPr/>
    </dgm:pt>
  </dgm:ptLst>
  <dgm:cxnLst>
    <dgm:cxn modelId="{6024340E-138A-8045-B13B-B6AB05699FD6}" type="presOf" srcId="{DB8D672A-9879-4612-91A4-A8740D19D085}" destId="{AF210E58-3AE0-D747-AA29-7C18A7C800AC}" srcOrd="0" destOrd="0" presId="urn:microsoft.com/office/officeart/2008/layout/LinedList"/>
    <dgm:cxn modelId="{C47DE40F-E6ED-498B-B247-DC5556CF4EC0}" srcId="{F086C399-5F6F-4987-ADD6-AA7A822F5DEF}" destId="{B4AD4F42-E91C-4ED2-B3DB-5453093F33C1}" srcOrd="2" destOrd="0" parTransId="{B8FB822E-4024-4134-8A06-9E82386BBD0D}" sibTransId="{60A6EBC1-6AAF-4EA9-89C5-49749C1660E6}"/>
    <dgm:cxn modelId="{2C2DD11B-ADB2-4DD1-BFB5-2728A8AE4126}" srcId="{F086C399-5F6F-4987-ADD6-AA7A822F5DEF}" destId="{3B817D6A-E9B9-461C-937F-9ECB929E79AD}" srcOrd="10" destOrd="0" parTransId="{0BC8429C-A4C1-41DE-8C22-EC71AA281308}" sibTransId="{781A06D5-87F7-4B65-95F1-725C5AF5A059}"/>
    <dgm:cxn modelId="{D6C28626-F9C9-4E95-9CD4-4D8838F11F9F}" srcId="{F086C399-5F6F-4987-ADD6-AA7A822F5DEF}" destId="{297907D3-12D5-496D-9039-D002927EA841}" srcOrd="8" destOrd="0" parTransId="{EC72F14D-F61B-4456-8083-9926BB350754}" sibTransId="{9CF79806-F95F-4425-B356-3C51DD5BE555}"/>
    <dgm:cxn modelId="{0E7C5F3E-A5F9-3A41-942C-E9E3AA8260D2}" type="presOf" srcId="{297907D3-12D5-496D-9039-D002927EA841}" destId="{868EBF69-ACE3-7040-978E-8C8090E2A4CD}" srcOrd="0" destOrd="0" presId="urn:microsoft.com/office/officeart/2008/layout/LinedList"/>
    <dgm:cxn modelId="{A8FD8143-FF95-4BA7-BDB7-B8E32E48DE65}" srcId="{F086C399-5F6F-4987-ADD6-AA7A822F5DEF}" destId="{5029AC83-3B62-439C-AD25-EFA0256AFE22}" srcOrd="6" destOrd="0" parTransId="{AF74FF1F-FBC3-4CE4-9800-CCCF1F8E1DDF}" sibTransId="{1889F1A8-E0F1-488C-9173-DAB88E13DF5E}"/>
    <dgm:cxn modelId="{F0828C63-5115-4C23-BC14-BDAAEFB11C63}" srcId="{F086C399-5F6F-4987-ADD6-AA7A822F5DEF}" destId="{DB8D672A-9879-4612-91A4-A8740D19D085}" srcOrd="4" destOrd="0" parTransId="{C73874F3-116C-407A-B49D-FB3B5D806F90}" sibTransId="{F363D050-951F-4B78-A0AB-DA1212E5EA22}"/>
    <dgm:cxn modelId="{7DFAE564-ADF4-0243-AD80-AB610D7A482C}" type="presOf" srcId="{5029AC83-3B62-439C-AD25-EFA0256AFE22}" destId="{C8740E65-20CD-4E43-8DFE-B92F4871CC16}" srcOrd="0" destOrd="0" presId="urn:microsoft.com/office/officeart/2008/layout/LinedList"/>
    <dgm:cxn modelId="{8523876B-01AB-3746-9FCE-F3856209DDB4}" type="presOf" srcId="{B4AD4F42-E91C-4ED2-B3DB-5453093F33C1}" destId="{C6F4B355-BB9C-3748-AE10-D42E46B53148}" srcOrd="0" destOrd="0" presId="urn:microsoft.com/office/officeart/2008/layout/LinedList"/>
    <dgm:cxn modelId="{9CA3074C-11F8-5E48-B047-1D4F308513F7}" type="presOf" srcId="{AD5C7CF4-2530-43E5-9A38-06BCAC5E497D}" destId="{7FD89C7C-D433-184B-8544-9589478B4B96}" srcOrd="0" destOrd="0" presId="urn:microsoft.com/office/officeart/2008/layout/LinedList"/>
    <dgm:cxn modelId="{0BE66D70-518F-4BAF-90E3-4892FA883A88}" srcId="{F086C399-5F6F-4987-ADD6-AA7A822F5DEF}" destId="{E3EC0CB8-BF09-4005-9269-C073328AFDED}" srcOrd="9" destOrd="0" parTransId="{F05CF9FC-7E9E-4FCA-90D1-5DC5A5286877}" sibTransId="{A3B56AD4-7F3F-4EFD-ADE2-B16EDEF339F7}"/>
    <dgm:cxn modelId="{C3488771-F046-0F48-9343-490BAC394705}" srcId="{F086C399-5F6F-4987-ADD6-AA7A822F5DEF}" destId="{29A3FEE9-83DC-DF40-A6A7-C11DCB8936DE}" srcOrd="0" destOrd="0" parTransId="{4482ABE3-BD1C-8F43-BB2F-CD123AD8C8E5}" sibTransId="{E8BD5A6B-E597-8D43-BC23-12E553A30E3A}"/>
    <dgm:cxn modelId="{A7620D73-DEA0-274B-B936-60E438F52C0A}" type="presOf" srcId="{E3EC0CB8-BF09-4005-9269-C073328AFDED}" destId="{2839716C-47F7-E44D-B593-EAA05F72BE92}" srcOrd="0" destOrd="0" presId="urn:microsoft.com/office/officeart/2008/layout/LinedList"/>
    <dgm:cxn modelId="{1D4A787E-7A97-2D48-8282-0B5A8C91C75F}" type="presOf" srcId="{29A3FEE9-83DC-DF40-A6A7-C11DCB8936DE}" destId="{D3CC205F-5FB8-6B4D-BC66-54C660CE3475}" srcOrd="0" destOrd="0" presId="urn:microsoft.com/office/officeart/2008/layout/LinedList"/>
    <dgm:cxn modelId="{10AAFCB6-7349-E44A-A908-00FCB58524BD}" type="presOf" srcId="{1FB1EF7E-DD4C-4C5F-AC88-625AD43F71B7}" destId="{DCE37FC2-88C6-3040-8188-31C61E3C0C62}" srcOrd="0" destOrd="0" presId="urn:microsoft.com/office/officeart/2008/layout/LinedList"/>
    <dgm:cxn modelId="{86CCD4CE-D1C5-486B-8426-D2A986BAF5DD}" srcId="{F086C399-5F6F-4987-ADD6-AA7A822F5DEF}" destId="{35F1E5C4-8A58-4EB2-A9A9-9D3F030B54AF}" srcOrd="5" destOrd="0" parTransId="{CBAA9F41-DCB5-4D8E-B9E6-3CC1ECEC1B7A}" sibTransId="{E94B276F-1FAA-4402-B057-07544FFECD90}"/>
    <dgm:cxn modelId="{B19FA8D1-0EF1-4F02-896A-7AF08913D201}" srcId="{F086C399-5F6F-4987-ADD6-AA7A822F5DEF}" destId="{1FB1EF7E-DD4C-4C5F-AC88-625AD43F71B7}" srcOrd="1" destOrd="0" parTransId="{A1DABC0D-3FA2-4B72-BC7C-DC0B383599EC}" sibTransId="{F770DA50-3892-44EB-837E-DDBDEDDD2E13}"/>
    <dgm:cxn modelId="{5B4D66D8-A539-504B-B159-DAFA107916FD}" type="presOf" srcId="{F086C399-5F6F-4987-ADD6-AA7A822F5DEF}" destId="{B40A6198-F5D8-F146-825A-2EAE763CCE7F}" srcOrd="0" destOrd="0" presId="urn:microsoft.com/office/officeart/2008/layout/LinedList"/>
    <dgm:cxn modelId="{EDF5A1D9-9640-5E46-A355-B88787DD1F3B}" type="presOf" srcId="{AC2B210C-3C54-4456-8800-F7F658B2D0B6}" destId="{B8491AAE-8208-BC4F-81B6-C53C2878B859}" srcOrd="0" destOrd="0" presId="urn:microsoft.com/office/officeart/2008/layout/LinedList"/>
    <dgm:cxn modelId="{61E098E0-1350-8F4C-B691-2420D9C68816}" type="presOf" srcId="{3B817D6A-E9B9-461C-937F-9ECB929E79AD}" destId="{EAF914F3-30A3-2F48-A0AB-76A63D64440C}" srcOrd="0" destOrd="0" presId="urn:microsoft.com/office/officeart/2008/layout/LinedList"/>
    <dgm:cxn modelId="{C3BDB6E4-155E-43FB-BE00-F3F6DF46DAF7}" srcId="{F086C399-5F6F-4987-ADD6-AA7A822F5DEF}" destId="{AD5C7CF4-2530-43E5-9A38-06BCAC5E497D}" srcOrd="3" destOrd="0" parTransId="{7AA82AB0-60AD-4B9B-8A76-29463A680E3B}" sibTransId="{47A4FCCC-D5CB-43B9-B151-233F6D4C9110}"/>
    <dgm:cxn modelId="{211846E6-ADDB-41FA-B377-12EC85939378}" srcId="{F086C399-5F6F-4987-ADD6-AA7A822F5DEF}" destId="{AC2B210C-3C54-4456-8800-F7F658B2D0B6}" srcOrd="7" destOrd="0" parTransId="{4FD5F013-F8A7-4F1D-8988-9E29F1BD257C}" sibTransId="{DF486D2F-DD8C-417E-B985-6A1B988F5AF6}"/>
    <dgm:cxn modelId="{A231B4EE-203C-C746-BD71-AF19010586FC}" type="presOf" srcId="{35F1E5C4-8A58-4EB2-A9A9-9D3F030B54AF}" destId="{29A4E684-77BC-BD49-A085-018926CB6ED9}" srcOrd="0" destOrd="0" presId="urn:microsoft.com/office/officeart/2008/layout/LinedList"/>
    <dgm:cxn modelId="{A691F398-FD6D-9D4E-A7D7-26CE84E180CE}" type="presParOf" srcId="{B40A6198-F5D8-F146-825A-2EAE763CCE7F}" destId="{DF7605DA-3DB4-0F44-A666-98CDF8A3BC1E}" srcOrd="0" destOrd="0" presId="urn:microsoft.com/office/officeart/2008/layout/LinedList"/>
    <dgm:cxn modelId="{531A9375-83C8-CF4F-B98B-04B56E4C7499}" type="presParOf" srcId="{B40A6198-F5D8-F146-825A-2EAE763CCE7F}" destId="{341A8374-9CF3-9F48-8BDD-7F79CEE0E1D6}" srcOrd="1" destOrd="0" presId="urn:microsoft.com/office/officeart/2008/layout/LinedList"/>
    <dgm:cxn modelId="{32550EA4-285F-404C-8D92-D41C9845EC90}" type="presParOf" srcId="{341A8374-9CF3-9F48-8BDD-7F79CEE0E1D6}" destId="{D3CC205F-5FB8-6B4D-BC66-54C660CE3475}" srcOrd="0" destOrd="0" presId="urn:microsoft.com/office/officeart/2008/layout/LinedList"/>
    <dgm:cxn modelId="{632E029A-72BC-D044-ADD9-2D5795E9DBA7}" type="presParOf" srcId="{341A8374-9CF3-9F48-8BDD-7F79CEE0E1D6}" destId="{AB95DFE9-BECE-1244-B9D7-117866013D5E}" srcOrd="1" destOrd="0" presId="urn:microsoft.com/office/officeart/2008/layout/LinedList"/>
    <dgm:cxn modelId="{AA634A1B-D2C9-294F-AAE4-42A51E32536D}" type="presParOf" srcId="{B40A6198-F5D8-F146-825A-2EAE763CCE7F}" destId="{15AAC756-2866-A447-ADDF-D89E96521433}" srcOrd="2" destOrd="0" presId="urn:microsoft.com/office/officeart/2008/layout/LinedList"/>
    <dgm:cxn modelId="{4E3B88BE-6150-9747-B46C-231793DB4B64}" type="presParOf" srcId="{B40A6198-F5D8-F146-825A-2EAE763CCE7F}" destId="{C0B1810C-0D71-BA4D-8CC1-B562E926EDF8}" srcOrd="3" destOrd="0" presId="urn:microsoft.com/office/officeart/2008/layout/LinedList"/>
    <dgm:cxn modelId="{6085AD2A-A584-1E44-B634-0DDFC21C6F6F}" type="presParOf" srcId="{C0B1810C-0D71-BA4D-8CC1-B562E926EDF8}" destId="{DCE37FC2-88C6-3040-8188-31C61E3C0C62}" srcOrd="0" destOrd="0" presId="urn:microsoft.com/office/officeart/2008/layout/LinedList"/>
    <dgm:cxn modelId="{ABE0B622-2408-144A-A337-336BC6F8CE2B}" type="presParOf" srcId="{C0B1810C-0D71-BA4D-8CC1-B562E926EDF8}" destId="{3AD52223-19E3-7C4B-A453-4C2A4468EB1F}" srcOrd="1" destOrd="0" presId="urn:microsoft.com/office/officeart/2008/layout/LinedList"/>
    <dgm:cxn modelId="{92C39638-FEB3-A147-88F3-E42620FC01A8}" type="presParOf" srcId="{B40A6198-F5D8-F146-825A-2EAE763CCE7F}" destId="{795F91FB-D732-A74F-9C95-25F6E3C56A89}" srcOrd="4" destOrd="0" presId="urn:microsoft.com/office/officeart/2008/layout/LinedList"/>
    <dgm:cxn modelId="{4021A8E0-B626-E842-80E5-187A9E882F57}" type="presParOf" srcId="{B40A6198-F5D8-F146-825A-2EAE763CCE7F}" destId="{6B89E648-D6BF-124E-8DE8-8BD7834E5F57}" srcOrd="5" destOrd="0" presId="urn:microsoft.com/office/officeart/2008/layout/LinedList"/>
    <dgm:cxn modelId="{14601FFA-5C48-7241-8910-C3516D09CE1E}" type="presParOf" srcId="{6B89E648-D6BF-124E-8DE8-8BD7834E5F57}" destId="{C6F4B355-BB9C-3748-AE10-D42E46B53148}" srcOrd="0" destOrd="0" presId="urn:microsoft.com/office/officeart/2008/layout/LinedList"/>
    <dgm:cxn modelId="{0FFC1E90-71A5-3241-9E2E-86077BCAF624}" type="presParOf" srcId="{6B89E648-D6BF-124E-8DE8-8BD7834E5F57}" destId="{6191571B-E9D4-084A-81E1-F0608ACF7E08}" srcOrd="1" destOrd="0" presId="urn:microsoft.com/office/officeart/2008/layout/LinedList"/>
    <dgm:cxn modelId="{203EF95E-A542-D34C-95F8-C88EF5B749A4}" type="presParOf" srcId="{B40A6198-F5D8-F146-825A-2EAE763CCE7F}" destId="{210D9A34-2E67-6E43-8B51-C7B4D8E7DF08}" srcOrd="6" destOrd="0" presId="urn:microsoft.com/office/officeart/2008/layout/LinedList"/>
    <dgm:cxn modelId="{ED3DF8F1-AE83-DE44-9F10-93A95FA9A5DE}" type="presParOf" srcId="{B40A6198-F5D8-F146-825A-2EAE763CCE7F}" destId="{44108ECB-39D7-7340-BE8D-A09CC7EB93AA}" srcOrd="7" destOrd="0" presId="urn:microsoft.com/office/officeart/2008/layout/LinedList"/>
    <dgm:cxn modelId="{A61123DD-E81C-1F41-9F32-FD530689CE3E}" type="presParOf" srcId="{44108ECB-39D7-7340-BE8D-A09CC7EB93AA}" destId="{7FD89C7C-D433-184B-8544-9589478B4B96}" srcOrd="0" destOrd="0" presId="urn:microsoft.com/office/officeart/2008/layout/LinedList"/>
    <dgm:cxn modelId="{0709D812-F795-1B47-8CC1-277EDCEB162B}" type="presParOf" srcId="{44108ECB-39D7-7340-BE8D-A09CC7EB93AA}" destId="{BD64D994-03EF-7643-BA59-E215320C0F3E}" srcOrd="1" destOrd="0" presId="urn:microsoft.com/office/officeart/2008/layout/LinedList"/>
    <dgm:cxn modelId="{1249BB20-9931-FB49-98A9-58F6569C54C1}" type="presParOf" srcId="{B40A6198-F5D8-F146-825A-2EAE763CCE7F}" destId="{A951ADBC-8F9B-414D-A24F-515266E9FE8C}" srcOrd="8" destOrd="0" presId="urn:microsoft.com/office/officeart/2008/layout/LinedList"/>
    <dgm:cxn modelId="{23DB1B9B-484D-7447-A7CF-9F65DBB5E200}" type="presParOf" srcId="{B40A6198-F5D8-F146-825A-2EAE763CCE7F}" destId="{10BB619D-F46D-C34B-B790-FCAD8A65471B}" srcOrd="9" destOrd="0" presId="urn:microsoft.com/office/officeart/2008/layout/LinedList"/>
    <dgm:cxn modelId="{C844087A-CF93-9244-A905-246D77111293}" type="presParOf" srcId="{10BB619D-F46D-C34B-B790-FCAD8A65471B}" destId="{AF210E58-3AE0-D747-AA29-7C18A7C800AC}" srcOrd="0" destOrd="0" presId="urn:microsoft.com/office/officeart/2008/layout/LinedList"/>
    <dgm:cxn modelId="{F07B22F2-332B-8845-8BC5-805EB37FE476}" type="presParOf" srcId="{10BB619D-F46D-C34B-B790-FCAD8A65471B}" destId="{3EF32838-4A9F-D544-A956-61408CF7C9DA}" srcOrd="1" destOrd="0" presId="urn:microsoft.com/office/officeart/2008/layout/LinedList"/>
    <dgm:cxn modelId="{64D59832-157B-9A45-BF14-61C3AFF86B75}" type="presParOf" srcId="{B40A6198-F5D8-F146-825A-2EAE763CCE7F}" destId="{B690CAF6-9DF3-2640-A127-65523695490C}" srcOrd="10" destOrd="0" presId="urn:microsoft.com/office/officeart/2008/layout/LinedList"/>
    <dgm:cxn modelId="{899033A0-73FA-DE4A-BD56-7D576D3CD920}" type="presParOf" srcId="{B40A6198-F5D8-F146-825A-2EAE763CCE7F}" destId="{D560AED6-7A32-E643-B8B5-ED8462EFDD4F}" srcOrd="11" destOrd="0" presId="urn:microsoft.com/office/officeart/2008/layout/LinedList"/>
    <dgm:cxn modelId="{533FD0A0-522A-C346-BA14-B6C7D93E6579}" type="presParOf" srcId="{D560AED6-7A32-E643-B8B5-ED8462EFDD4F}" destId="{29A4E684-77BC-BD49-A085-018926CB6ED9}" srcOrd="0" destOrd="0" presId="urn:microsoft.com/office/officeart/2008/layout/LinedList"/>
    <dgm:cxn modelId="{87EC62E2-3BBB-FA48-A919-A9066FF197AB}" type="presParOf" srcId="{D560AED6-7A32-E643-B8B5-ED8462EFDD4F}" destId="{BA063E91-913E-E940-9E60-85377D0C05D5}" srcOrd="1" destOrd="0" presId="urn:microsoft.com/office/officeart/2008/layout/LinedList"/>
    <dgm:cxn modelId="{2E878A4A-F24D-8D4D-A1A8-CF988E7C5BCC}" type="presParOf" srcId="{B40A6198-F5D8-F146-825A-2EAE763CCE7F}" destId="{4D1B7FE8-A577-3A4B-B984-18EB5414819A}" srcOrd="12" destOrd="0" presId="urn:microsoft.com/office/officeart/2008/layout/LinedList"/>
    <dgm:cxn modelId="{52D9C197-23AF-E441-9F86-A9407D42D09A}" type="presParOf" srcId="{B40A6198-F5D8-F146-825A-2EAE763CCE7F}" destId="{AAF47A01-1E33-014D-922C-635AF414ACD6}" srcOrd="13" destOrd="0" presId="urn:microsoft.com/office/officeart/2008/layout/LinedList"/>
    <dgm:cxn modelId="{F0101AA7-C5FB-4740-BC15-D583081E542C}" type="presParOf" srcId="{AAF47A01-1E33-014D-922C-635AF414ACD6}" destId="{C8740E65-20CD-4E43-8DFE-B92F4871CC16}" srcOrd="0" destOrd="0" presId="urn:microsoft.com/office/officeart/2008/layout/LinedList"/>
    <dgm:cxn modelId="{459B9311-FFC8-044B-9585-9118EAAFEDF5}" type="presParOf" srcId="{AAF47A01-1E33-014D-922C-635AF414ACD6}" destId="{F8305C00-FB67-9046-842A-2A2D0AC73FF1}" srcOrd="1" destOrd="0" presId="urn:microsoft.com/office/officeart/2008/layout/LinedList"/>
    <dgm:cxn modelId="{94ACED73-720D-C04F-A147-1198D547E6A4}" type="presParOf" srcId="{B40A6198-F5D8-F146-825A-2EAE763CCE7F}" destId="{2E56B5A0-9E59-E840-825B-492C2A4C6782}" srcOrd="14" destOrd="0" presId="urn:microsoft.com/office/officeart/2008/layout/LinedList"/>
    <dgm:cxn modelId="{F5DA8387-CDED-7742-8C42-9575B3A60290}" type="presParOf" srcId="{B40A6198-F5D8-F146-825A-2EAE763CCE7F}" destId="{BB2B5855-458F-404B-B5BC-ED2FFD146493}" srcOrd="15" destOrd="0" presId="urn:microsoft.com/office/officeart/2008/layout/LinedList"/>
    <dgm:cxn modelId="{4F525D11-BD47-9B46-8FD8-0104D1CAEB88}" type="presParOf" srcId="{BB2B5855-458F-404B-B5BC-ED2FFD146493}" destId="{B8491AAE-8208-BC4F-81B6-C53C2878B859}" srcOrd="0" destOrd="0" presId="urn:microsoft.com/office/officeart/2008/layout/LinedList"/>
    <dgm:cxn modelId="{C16FABF9-788C-5D40-918D-A66AF7177A02}" type="presParOf" srcId="{BB2B5855-458F-404B-B5BC-ED2FFD146493}" destId="{F5CE1201-C3BB-164C-AB23-ABA580393DB1}" srcOrd="1" destOrd="0" presId="urn:microsoft.com/office/officeart/2008/layout/LinedList"/>
    <dgm:cxn modelId="{A318797D-88BF-6448-A49C-6A2143726481}" type="presParOf" srcId="{B40A6198-F5D8-F146-825A-2EAE763CCE7F}" destId="{EF44B87F-2B36-AE49-A2EF-E3E8B8970483}" srcOrd="16" destOrd="0" presId="urn:microsoft.com/office/officeart/2008/layout/LinedList"/>
    <dgm:cxn modelId="{114FE220-5230-B545-8172-BCFA9C7961CC}" type="presParOf" srcId="{B40A6198-F5D8-F146-825A-2EAE763CCE7F}" destId="{4D655B54-E59D-5647-9CFC-4D1F7D2B2709}" srcOrd="17" destOrd="0" presId="urn:microsoft.com/office/officeart/2008/layout/LinedList"/>
    <dgm:cxn modelId="{A7158D8A-B62C-7E46-BFEB-F1445D0720B8}" type="presParOf" srcId="{4D655B54-E59D-5647-9CFC-4D1F7D2B2709}" destId="{868EBF69-ACE3-7040-978E-8C8090E2A4CD}" srcOrd="0" destOrd="0" presId="urn:microsoft.com/office/officeart/2008/layout/LinedList"/>
    <dgm:cxn modelId="{7D7F07A6-166F-3E4C-8784-24A3C42AFD27}" type="presParOf" srcId="{4D655B54-E59D-5647-9CFC-4D1F7D2B2709}" destId="{E1834C5C-EED7-3045-A2B8-16576F6BB4BE}" srcOrd="1" destOrd="0" presId="urn:microsoft.com/office/officeart/2008/layout/LinedList"/>
    <dgm:cxn modelId="{BEAD4EFE-D99A-6F4F-96C9-4951B187E448}" type="presParOf" srcId="{B40A6198-F5D8-F146-825A-2EAE763CCE7F}" destId="{9E75AABA-7828-B642-BE34-229D96DE183E}" srcOrd="18" destOrd="0" presId="urn:microsoft.com/office/officeart/2008/layout/LinedList"/>
    <dgm:cxn modelId="{BF6A4E37-70D1-1D49-A138-0181DEE6E557}" type="presParOf" srcId="{B40A6198-F5D8-F146-825A-2EAE763CCE7F}" destId="{DB7B6A4D-758E-E942-9121-0F0166DA836B}" srcOrd="19" destOrd="0" presId="urn:microsoft.com/office/officeart/2008/layout/LinedList"/>
    <dgm:cxn modelId="{3846132D-BAA9-E440-AD30-62F44AB99647}" type="presParOf" srcId="{DB7B6A4D-758E-E942-9121-0F0166DA836B}" destId="{2839716C-47F7-E44D-B593-EAA05F72BE92}" srcOrd="0" destOrd="0" presId="urn:microsoft.com/office/officeart/2008/layout/LinedList"/>
    <dgm:cxn modelId="{3D1B8123-1545-FC40-A6A9-70DB3479EAF7}" type="presParOf" srcId="{DB7B6A4D-758E-E942-9121-0F0166DA836B}" destId="{FCB0055E-9B31-694D-A44C-1C522572A352}" srcOrd="1" destOrd="0" presId="urn:microsoft.com/office/officeart/2008/layout/LinedList"/>
    <dgm:cxn modelId="{234714DB-1B2A-5F4D-8458-AD25F487E029}" type="presParOf" srcId="{B40A6198-F5D8-F146-825A-2EAE763CCE7F}" destId="{18485EFF-839B-9447-8543-02E9B8FF2C7B}" srcOrd="20" destOrd="0" presId="urn:microsoft.com/office/officeart/2008/layout/LinedList"/>
    <dgm:cxn modelId="{2ED062A6-0BDC-144A-92A0-91D96FC8CBDB}" type="presParOf" srcId="{B40A6198-F5D8-F146-825A-2EAE763CCE7F}" destId="{ACE175B2-2F07-1D48-846C-DC273188BFDD}" srcOrd="21" destOrd="0" presId="urn:microsoft.com/office/officeart/2008/layout/LinedList"/>
    <dgm:cxn modelId="{52ED95AB-C9FB-0946-B92B-D525321F81AD}" type="presParOf" srcId="{ACE175B2-2F07-1D48-846C-DC273188BFDD}" destId="{EAF914F3-30A3-2F48-A0AB-76A63D64440C}" srcOrd="0" destOrd="0" presId="urn:microsoft.com/office/officeart/2008/layout/LinedList"/>
    <dgm:cxn modelId="{23A6B0EE-DB28-D545-9D64-57F22C56541C}" type="presParOf" srcId="{ACE175B2-2F07-1D48-846C-DC273188BFDD}" destId="{1AEAB0DA-178E-854A-AC86-460FCE6B9F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573C6-0BD3-4166-87CF-997F9A03D91A}"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FAA24229-1AE4-4C1E-B6F0-6E5A0D9BD135}">
      <dgm:prSet/>
      <dgm:spPr/>
      <dgm:t>
        <a:bodyPr/>
        <a:lstStyle/>
        <a:p>
          <a:r>
            <a:rPr lang="en-US"/>
            <a:t>The Chain of Drowning Survival</a:t>
          </a:r>
        </a:p>
      </dgm:t>
    </dgm:pt>
    <dgm:pt modelId="{1EF8BAF0-3413-41D5-881E-39D43EDEDE09}" type="parTrans" cxnId="{320CC44A-B2C0-48B0-93BB-0043003E6887}">
      <dgm:prSet/>
      <dgm:spPr/>
      <dgm:t>
        <a:bodyPr/>
        <a:lstStyle/>
        <a:p>
          <a:endParaRPr lang="en-US"/>
        </a:p>
      </dgm:t>
    </dgm:pt>
    <dgm:pt modelId="{70CCD480-D815-492E-AEE8-DA4C5E152255}" type="sibTrans" cxnId="{320CC44A-B2C0-48B0-93BB-0043003E6887}">
      <dgm:prSet/>
      <dgm:spPr/>
      <dgm:t>
        <a:bodyPr/>
        <a:lstStyle/>
        <a:p>
          <a:endParaRPr lang="en-US"/>
        </a:p>
      </dgm:t>
    </dgm:pt>
    <dgm:pt modelId="{6C53DC9C-691C-446C-8913-8346A2685FBD}">
      <dgm:prSet/>
      <dgm:spPr/>
      <dgm:t>
        <a:bodyPr/>
        <a:lstStyle/>
        <a:p>
          <a:r>
            <a:rPr lang="en-US"/>
            <a:t>Rescuing a drowning victim by boat</a:t>
          </a:r>
        </a:p>
      </dgm:t>
    </dgm:pt>
    <dgm:pt modelId="{9533A2D2-DF87-4FC2-858D-B49401E5B179}" type="parTrans" cxnId="{2F611BFB-247D-4F0E-BC3F-B06A06F75EAD}">
      <dgm:prSet/>
      <dgm:spPr/>
      <dgm:t>
        <a:bodyPr/>
        <a:lstStyle/>
        <a:p>
          <a:endParaRPr lang="en-US"/>
        </a:p>
      </dgm:t>
    </dgm:pt>
    <dgm:pt modelId="{12F45C00-C850-44D9-8DEB-160CA13ABE33}" type="sibTrans" cxnId="{2F611BFB-247D-4F0E-BC3F-B06A06F75EAD}">
      <dgm:prSet/>
      <dgm:spPr/>
      <dgm:t>
        <a:bodyPr/>
        <a:lstStyle/>
        <a:p>
          <a:endParaRPr lang="en-US"/>
        </a:p>
      </dgm:t>
    </dgm:pt>
    <dgm:pt modelId="{DD6574B9-BB16-6948-8CA9-41A3315223D9}" type="pres">
      <dgm:prSet presAssocID="{B47573C6-0BD3-4166-87CF-997F9A03D91A}" presName="diagram" presStyleCnt="0">
        <dgm:presLayoutVars>
          <dgm:dir/>
          <dgm:resizeHandles val="exact"/>
        </dgm:presLayoutVars>
      </dgm:prSet>
      <dgm:spPr/>
    </dgm:pt>
    <dgm:pt modelId="{F24DDF31-6BE6-1A48-B72F-C89BE8C73B00}" type="pres">
      <dgm:prSet presAssocID="{FAA24229-1AE4-4C1E-B6F0-6E5A0D9BD135}" presName="arrow" presStyleLbl="node1" presStyleIdx="0" presStyleCnt="2">
        <dgm:presLayoutVars>
          <dgm:bulletEnabled val="1"/>
        </dgm:presLayoutVars>
      </dgm:prSet>
      <dgm:spPr/>
    </dgm:pt>
    <dgm:pt modelId="{723C447E-632B-734D-B844-96DD245121A4}" type="pres">
      <dgm:prSet presAssocID="{6C53DC9C-691C-446C-8913-8346A2685FBD}" presName="arrow" presStyleLbl="node1" presStyleIdx="1" presStyleCnt="2">
        <dgm:presLayoutVars>
          <dgm:bulletEnabled val="1"/>
        </dgm:presLayoutVars>
      </dgm:prSet>
      <dgm:spPr/>
    </dgm:pt>
  </dgm:ptLst>
  <dgm:cxnLst>
    <dgm:cxn modelId="{87CAB124-E143-1A4E-B339-E4D2916A598F}" type="presOf" srcId="{B47573C6-0BD3-4166-87CF-997F9A03D91A}" destId="{DD6574B9-BB16-6948-8CA9-41A3315223D9}" srcOrd="0" destOrd="0" presId="urn:microsoft.com/office/officeart/2005/8/layout/arrow5"/>
    <dgm:cxn modelId="{320CC44A-B2C0-48B0-93BB-0043003E6887}" srcId="{B47573C6-0BD3-4166-87CF-997F9A03D91A}" destId="{FAA24229-1AE4-4C1E-B6F0-6E5A0D9BD135}" srcOrd="0" destOrd="0" parTransId="{1EF8BAF0-3413-41D5-881E-39D43EDEDE09}" sibTransId="{70CCD480-D815-492E-AEE8-DA4C5E152255}"/>
    <dgm:cxn modelId="{4954136F-F301-B844-A98E-D37ABF89CFA5}" type="presOf" srcId="{6C53DC9C-691C-446C-8913-8346A2685FBD}" destId="{723C447E-632B-734D-B844-96DD245121A4}" srcOrd="0" destOrd="0" presId="urn:microsoft.com/office/officeart/2005/8/layout/arrow5"/>
    <dgm:cxn modelId="{A0A9A9CF-B49F-084B-BC0D-37A2FE1435A7}" type="presOf" srcId="{FAA24229-1AE4-4C1E-B6F0-6E5A0D9BD135}" destId="{F24DDF31-6BE6-1A48-B72F-C89BE8C73B00}" srcOrd="0" destOrd="0" presId="urn:microsoft.com/office/officeart/2005/8/layout/arrow5"/>
    <dgm:cxn modelId="{2F611BFB-247D-4F0E-BC3F-B06A06F75EAD}" srcId="{B47573C6-0BD3-4166-87CF-997F9A03D91A}" destId="{6C53DC9C-691C-446C-8913-8346A2685FBD}" srcOrd="1" destOrd="0" parTransId="{9533A2D2-DF87-4FC2-858D-B49401E5B179}" sibTransId="{12F45C00-C850-44D9-8DEB-160CA13ABE33}"/>
    <dgm:cxn modelId="{A58B2428-CFAC-154F-866F-D53F4FCB3CDF}" type="presParOf" srcId="{DD6574B9-BB16-6948-8CA9-41A3315223D9}" destId="{F24DDF31-6BE6-1A48-B72F-C89BE8C73B00}" srcOrd="0" destOrd="0" presId="urn:microsoft.com/office/officeart/2005/8/layout/arrow5"/>
    <dgm:cxn modelId="{730C6795-F5B2-2B4E-9117-D0254280B69C}" type="presParOf" srcId="{DD6574B9-BB16-6948-8CA9-41A3315223D9}" destId="{723C447E-632B-734D-B844-96DD245121A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CF4FB-00D7-4840-8F7C-B3C2ACDCE0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D2D3CB-8970-4CDC-BD0F-6F589C6EB8BE}">
      <dgm:prSet/>
      <dgm:spPr/>
      <dgm:t>
        <a:bodyPr/>
        <a:lstStyle/>
        <a:p>
          <a:r>
            <a:rPr lang="en-US" b="0" i="0" dirty="0"/>
            <a:t>Too tired </a:t>
          </a:r>
          <a:endParaRPr lang="en-US" dirty="0"/>
        </a:p>
      </dgm:t>
    </dgm:pt>
    <dgm:pt modelId="{0FB6185D-B1DC-479E-9026-55CF3B6C41D3}" type="parTrans" cxnId="{5C3B7F9F-9FFA-412E-B5F0-D7AA6B10E907}">
      <dgm:prSet/>
      <dgm:spPr/>
      <dgm:t>
        <a:bodyPr/>
        <a:lstStyle/>
        <a:p>
          <a:endParaRPr lang="en-US"/>
        </a:p>
      </dgm:t>
    </dgm:pt>
    <dgm:pt modelId="{FE3B8F47-EB2E-49C3-BB7F-9F79D770D8CF}" type="sibTrans" cxnId="{5C3B7F9F-9FFA-412E-B5F0-D7AA6B10E907}">
      <dgm:prSet/>
      <dgm:spPr/>
      <dgm:t>
        <a:bodyPr/>
        <a:lstStyle/>
        <a:p>
          <a:endParaRPr lang="en-US"/>
        </a:p>
      </dgm:t>
    </dgm:pt>
    <dgm:pt modelId="{76CC6EDB-CF42-482D-9A2B-25975F488CA5}">
      <dgm:prSet/>
      <dgm:spPr/>
      <dgm:t>
        <a:bodyPr/>
        <a:lstStyle/>
        <a:p>
          <a:r>
            <a:rPr lang="en-US" b="0" i="0" dirty="0"/>
            <a:t>Too cold</a:t>
          </a:r>
          <a:endParaRPr lang="en-US" dirty="0"/>
        </a:p>
      </dgm:t>
    </dgm:pt>
    <dgm:pt modelId="{FEE1B638-2933-4D82-B6D3-CB968C1DF83D}" type="parTrans" cxnId="{533C92BE-B356-4511-9247-284DA9F11687}">
      <dgm:prSet/>
      <dgm:spPr/>
      <dgm:t>
        <a:bodyPr/>
        <a:lstStyle/>
        <a:p>
          <a:endParaRPr lang="en-US"/>
        </a:p>
      </dgm:t>
    </dgm:pt>
    <dgm:pt modelId="{125F40EA-6DBD-4070-8F39-B69B8F3A6978}" type="sibTrans" cxnId="{533C92BE-B356-4511-9247-284DA9F11687}">
      <dgm:prSet/>
      <dgm:spPr/>
      <dgm:t>
        <a:bodyPr/>
        <a:lstStyle/>
        <a:p>
          <a:endParaRPr lang="en-US"/>
        </a:p>
      </dgm:t>
    </dgm:pt>
    <dgm:pt modelId="{7BF408D6-BEBF-4B48-8D77-D55FFAB2F662}">
      <dgm:prSet/>
      <dgm:spPr/>
      <dgm:t>
        <a:bodyPr/>
        <a:lstStyle/>
        <a:p>
          <a:r>
            <a:rPr lang="en-US" b="0" i="0" dirty="0"/>
            <a:t>Too far from safety</a:t>
          </a:r>
          <a:endParaRPr lang="en-US" dirty="0"/>
        </a:p>
      </dgm:t>
    </dgm:pt>
    <dgm:pt modelId="{15E8CE88-4F3A-47E4-8826-28C75EA35ADC}" type="parTrans" cxnId="{995AD108-0CBD-4470-B68A-83838D9E22A5}">
      <dgm:prSet/>
      <dgm:spPr/>
      <dgm:t>
        <a:bodyPr/>
        <a:lstStyle/>
        <a:p>
          <a:endParaRPr lang="en-US"/>
        </a:p>
      </dgm:t>
    </dgm:pt>
    <dgm:pt modelId="{2E6828DD-A817-4EBC-A195-9BD4C06EE09E}" type="sibTrans" cxnId="{995AD108-0CBD-4470-B68A-83838D9E22A5}">
      <dgm:prSet/>
      <dgm:spPr/>
      <dgm:t>
        <a:bodyPr/>
        <a:lstStyle/>
        <a:p>
          <a:endParaRPr lang="en-US"/>
        </a:p>
      </dgm:t>
    </dgm:pt>
    <dgm:pt modelId="{1301B65E-09AD-46FC-8817-277A10CA59E8}">
      <dgm:prSet/>
      <dgm:spPr/>
      <dgm:t>
        <a:bodyPr/>
        <a:lstStyle/>
        <a:p>
          <a:r>
            <a:rPr lang="en-US" b="0" i="0" dirty="0"/>
            <a:t>Too much sun</a:t>
          </a:r>
          <a:endParaRPr lang="en-US" dirty="0"/>
        </a:p>
      </dgm:t>
    </dgm:pt>
    <dgm:pt modelId="{20741396-BD2F-410B-8D51-34B8F005BB01}" type="parTrans" cxnId="{4004A2BC-6AAF-4203-9AF2-EF25D897FB9A}">
      <dgm:prSet/>
      <dgm:spPr/>
      <dgm:t>
        <a:bodyPr/>
        <a:lstStyle/>
        <a:p>
          <a:endParaRPr lang="en-US"/>
        </a:p>
      </dgm:t>
    </dgm:pt>
    <dgm:pt modelId="{33E3B53B-667B-42DB-9C69-8731E72F17E8}" type="sibTrans" cxnId="{4004A2BC-6AAF-4203-9AF2-EF25D897FB9A}">
      <dgm:prSet/>
      <dgm:spPr/>
      <dgm:t>
        <a:bodyPr/>
        <a:lstStyle/>
        <a:p>
          <a:endParaRPr lang="en-US"/>
        </a:p>
      </dgm:t>
    </dgm:pt>
    <dgm:pt modelId="{20D45DF2-7246-47DE-8B8F-B6F829498B33}">
      <dgm:prSet/>
      <dgm:spPr/>
      <dgm:t>
        <a:bodyPr/>
        <a:lstStyle/>
        <a:p>
          <a:r>
            <a:rPr lang="en-US" b="0" i="0" dirty="0"/>
            <a:t>Too much strenuous activity </a:t>
          </a:r>
          <a:endParaRPr lang="en-US" dirty="0"/>
        </a:p>
      </dgm:t>
    </dgm:pt>
    <dgm:pt modelId="{822B5862-BD18-4F27-B867-1DE451D51575}" type="parTrans" cxnId="{29269B00-A7A3-436D-86B6-93D848E70551}">
      <dgm:prSet/>
      <dgm:spPr/>
      <dgm:t>
        <a:bodyPr/>
        <a:lstStyle/>
        <a:p>
          <a:endParaRPr lang="en-US"/>
        </a:p>
      </dgm:t>
    </dgm:pt>
    <dgm:pt modelId="{BA69F32F-3A1A-4668-940C-C09F0D7C8519}" type="sibTrans" cxnId="{29269B00-A7A3-436D-86B6-93D848E70551}">
      <dgm:prSet/>
      <dgm:spPr/>
      <dgm:t>
        <a:bodyPr/>
        <a:lstStyle/>
        <a:p>
          <a:endParaRPr lang="en-US"/>
        </a:p>
      </dgm:t>
    </dgm:pt>
    <dgm:pt modelId="{CBA92A31-17D9-4667-A3D4-B2AD9F89A7C6}" type="pres">
      <dgm:prSet presAssocID="{FF2CF4FB-00D7-4840-8F7C-B3C2ACDCE087}" presName="root" presStyleCnt="0">
        <dgm:presLayoutVars>
          <dgm:dir/>
          <dgm:resizeHandles val="exact"/>
        </dgm:presLayoutVars>
      </dgm:prSet>
      <dgm:spPr/>
    </dgm:pt>
    <dgm:pt modelId="{30500885-678F-47CD-A9F7-01564D688CBB}" type="pres">
      <dgm:prSet presAssocID="{95D2D3CB-8970-4CDC-BD0F-6F589C6EB8BE}" presName="compNode" presStyleCnt="0"/>
      <dgm:spPr/>
    </dgm:pt>
    <dgm:pt modelId="{5F7705F5-6FA5-4786-A564-950DCD2F05DE}" type="pres">
      <dgm:prSet presAssocID="{95D2D3CB-8970-4CDC-BD0F-6F589C6EB8BE}" presName="iconRect" presStyleLbl="node1" presStyleIdx="0" presStyleCnt="5" custScaleX="201100" custScaleY="2011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2DB65EF2-6949-46E9-BE42-C87E97ABC2B3}" type="pres">
      <dgm:prSet presAssocID="{95D2D3CB-8970-4CDC-BD0F-6F589C6EB8BE}" presName="spaceRect" presStyleCnt="0"/>
      <dgm:spPr/>
    </dgm:pt>
    <dgm:pt modelId="{AE9C33D3-2272-48F4-9C94-E20D3CAE1E48}" type="pres">
      <dgm:prSet presAssocID="{95D2D3CB-8970-4CDC-BD0F-6F589C6EB8BE}" presName="textRect" presStyleLbl="revTx" presStyleIdx="0" presStyleCnt="5" custLinFactNeighborY="51210">
        <dgm:presLayoutVars>
          <dgm:chMax val="1"/>
          <dgm:chPref val="1"/>
        </dgm:presLayoutVars>
      </dgm:prSet>
      <dgm:spPr/>
    </dgm:pt>
    <dgm:pt modelId="{40684B01-0373-4BDD-8245-4A59D64B6BF6}" type="pres">
      <dgm:prSet presAssocID="{FE3B8F47-EB2E-49C3-BB7F-9F79D770D8CF}" presName="sibTrans" presStyleCnt="0"/>
      <dgm:spPr/>
    </dgm:pt>
    <dgm:pt modelId="{8B668637-0D61-4323-B71A-36DCE697B056}" type="pres">
      <dgm:prSet presAssocID="{76CC6EDB-CF42-482D-9A2B-25975F488CA5}" presName="compNode" presStyleCnt="0"/>
      <dgm:spPr/>
    </dgm:pt>
    <dgm:pt modelId="{A2853B60-87B1-4ADC-8808-DBE990CB7609}" type="pres">
      <dgm:prSet presAssocID="{76CC6EDB-CF42-482D-9A2B-25975F488CA5}" presName="iconRect" presStyleLbl="node1" presStyleIdx="1" presStyleCnt="5" custScaleX="201100" custScaleY="201100"/>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nowflake"/>
        </a:ext>
      </dgm:extLst>
    </dgm:pt>
    <dgm:pt modelId="{4BD733A5-1B80-4371-BF2B-A3C137270D00}" type="pres">
      <dgm:prSet presAssocID="{76CC6EDB-CF42-482D-9A2B-25975F488CA5}" presName="spaceRect" presStyleCnt="0"/>
      <dgm:spPr/>
    </dgm:pt>
    <dgm:pt modelId="{EB007AEC-FC94-410F-8FA8-2A83E2D913A7}" type="pres">
      <dgm:prSet presAssocID="{76CC6EDB-CF42-482D-9A2B-25975F488CA5}" presName="textRect" presStyleLbl="revTx" presStyleIdx="1" presStyleCnt="5" custLinFactNeighborX="-819" custLinFactNeighborY="55305">
        <dgm:presLayoutVars>
          <dgm:chMax val="1"/>
          <dgm:chPref val="1"/>
        </dgm:presLayoutVars>
      </dgm:prSet>
      <dgm:spPr/>
    </dgm:pt>
    <dgm:pt modelId="{BB3E508D-7165-4A94-B5CF-C7492010E869}" type="pres">
      <dgm:prSet presAssocID="{125F40EA-6DBD-4070-8F39-B69B8F3A6978}" presName="sibTrans" presStyleCnt="0"/>
      <dgm:spPr/>
    </dgm:pt>
    <dgm:pt modelId="{67EDBA3B-7516-452A-B479-4184E9DC96D1}" type="pres">
      <dgm:prSet presAssocID="{7BF408D6-BEBF-4B48-8D77-D55FFAB2F662}" presName="compNode" presStyleCnt="0"/>
      <dgm:spPr/>
    </dgm:pt>
    <dgm:pt modelId="{57FEE383-BB2C-4EA7-B201-F3FC1BF4B52B}" type="pres">
      <dgm:prSet presAssocID="{7BF408D6-BEBF-4B48-8D77-D55FFAB2F662}" presName="iconRect" presStyleLbl="node1" presStyleIdx="2" presStyleCnt="5" custScaleX="201100" custScaleY="20110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Warning"/>
        </a:ext>
      </dgm:extLst>
    </dgm:pt>
    <dgm:pt modelId="{B85AE03C-7D15-44CA-98CC-9B7AB02FA563}" type="pres">
      <dgm:prSet presAssocID="{7BF408D6-BEBF-4B48-8D77-D55FFAB2F662}" presName="spaceRect" presStyleCnt="0"/>
      <dgm:spPr/>
    </dgm:pt>
    <dgm:pt modelId="{A85DD961-C64F-4BC7-983F-7F06D8780CD2}" type="pres">
      <dgm:prSet presAssocID="{7BF408D6-BEBF-4B48-8D77-D55FFAB2F662}" presName="textRect" presStyleLbl="revTx" presStyleIdx="2" presStyleCnt="5" custLinFactNeighborX="-665" custLinFactNeighborY="53258">
        <dgm:presLayoutVars>
          <dgm:chMax val="1"/>
          <dgm:chPref val="1"/>
        </dgm:presLayoutVars>
      </dgm:prSet>
      <dgm:spPr/>
    </dgm:pt>
    <dgm:pt modelId="{4DB416A6-4C0A-4D25-A2BF-D98A9A263740}" type="pres">
      <dgm:prSet presAssocID="{2E6828DD-A817-4EBC-A195-9BD4C06EE09E}" presName="sibTrans" presStyleCnt="0"/>
      <dgm:spPr/>
    </dgm:pt>
    <dgm:pt modelId="{F6F4941A-212C-4499-8A18-4B9C5372CC48}" type="pres">
      <dgm:prSet presAssocID="{1301B65E-09AD-46FC-8817-277A10CA59E8}" presName="compNode" presStyleCnt="0"/>
      <dgm:spPr/>
    </dgm:pt>
    <dgm:pt modelId="{1F134493-665E-4CBD-A827-B484BB59BC5A}" type="pres">
      <dgm:prSet presAssocID="{1301B65E-09AD-46FC-8817-277A10CA59E8}" presName="iconRect" presStyleLbl="node1" presStyleIdx="3" presStyleCnt="5" custScaleX="201100" custScaleY="20110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n"/>
        </a:ext>
      </dgm:extLst>
    </dgm:pt>
    <dgm:pt modelId="{C1F466D3-158F-4C20-A95C-DAFFD165170B}" type="pres">
      <dgm:prSet presAssocID="{1301B65E-09AD-46FC-8817-277A10CA59E8}" presName="spaceRect" presStyleCnt="0"/>
      <dgm:spPr/>
    </dgm:pt>
    <dgm:pt modelId="{DD3C6BC5-A4DC-4C39-B284-69E066529510}" type="pres">
      <dgm:prSet presAssocID="{1301B65E-09AD-46FC-8817-277A10CA59E8}" presName="textRect" presStyleLbl="revTx" presStyleIdx="3" presStyleCnt="5" custLinFactNeighborX="3784" custLinFactNeighborY="63500">
        <dgm:presLayoutVars>
          <dgm:chMax val="1"/>
          <dgm:chPref val="1"/>
        </dgm:presLayoutVars>
      </dgm:prSet>
      <dgm:spPr/>
    </dgm:pt>
    <dgm:pt modelId="{FDB41AFA-FE50-473A-B234-B0AF75B55D58}" type="pres">
      <dgm:prSet presAssocID="{33E3B53B-667B-42DB-9C69-8731E72F17E8}" presName="sibTrans" presStyleCnt="0"/>
      <dgm:spPr/>
    </dgm:pt>
    <dgm:pt modelId="{80E8243E-9A87-4C98-ADD7-C2CA713AD5FA}" type="pres">
      <dgm:prSet presAssocID="{20D45DF2-7246-47DE-8B8F-B6F829498B33}" presName="compNode" presStyleCnt="0"/>
      <dgm:spPr/>
    </dgm:pt>
    <dgm:pt modelId="{08CF137E-C5F0-4E11-B7A5-CE6B00210651}" type="pres">
      <dgm:prSet presAssocID="{20D45DF2-7246-47DE-8B8F-B6F829498B33}" presName="iconRect" presStyleLbl="node1" presStyleIdx="4" presStyleCnt="5" custScaleX="201100" custScaleY="201100"/>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a:noFill/>
        </a:ln>
      </dgm:spPr>
    </dgm:pt>
    <dgm:pt modelId="{1DF71FB6-5ACF-49F4-B1ED-162D37468633}" type="pres">
      <dgm:prSet presAssocID="{20D45DF2-7246-47DE-8B8F-B6F829498B33}" presName="spaceRect" presStyleCnt="0"/>
      <dgm:spPr/>
    </dgm:pt>
    <dgm:pt modelId="{15E14D3A-CCC9-4C3A-8AEE-2E3E5FAE5EB4}" type="pres">
      <dgm:prSet presAssocID="{20D45DF2-7246-47DE-8B8F-B6F829498B33}" presName="textRect" presStyleLbl="revTx" presStyleIdx="4" presStyleCnt="5" custLinFactNeighborX="3002" custLinFactNeighborY="59403">
        <dgm:presLayoutVars>
          <dgm:chMax val="1"/>
          <dgm:chPref val="1"/>
        </dgm:presLayoutVars>
      </dgm:prSet>
      <dgm:spPr/>
    </dgm:pt>
  </dgm:ptLst>
  <dgm:cxnLst>
    <dgm:cxn modelId="{29269B00-A7A3-436D-86B6-93D848E70551}" srcId="{FF2CF4FB-00D7-4840-8F7C-B3C2ACDCE087}" destId="{20D45DF2-7246-47DE-8B8F-B6F829498B33}" srcOrd="4" destOrd="0" parTransId="{822B5862-BD18-4F27-B867-1DE451D51575}" sibTransId="{BA69F32F-3A1A-4668-940C-C09F0D7C8519}"/>
    <dgm:cxn modelId="{995AD108-0CBD-4470-B68A-83838D9E22A5}" srcId="{FF2CF4FB-00D7-4840-8F7C-B3C2ACDCE087}" destId="{7BF408D6-BEBF-4B48-8D77-D55FFAB2F662}" srcOrd="2" destOrd="0" parTransId="{15E8CE88-4F3A-47E4-8826-28C75EA35ADC}" sibTransId="{2E6828DD-A817-4EBC-A195-9BD4C06EE09E}"/>
    <dgm:cxn modelId="{17879943-D7FC-4C88-B5F0-A49079B4C459}" type="presOf" srcId="{FF2CF4FB-00D7-4840-8F7C-B3C2ACDCE087}" destId="{CBA92A31-17D9-4667-A3D4-B2AD9F89A7C6}" srcOrd="0" destOrd="0" presId="urn:microsoft.com/office/officeart/2018/2/layout/IconLabelList"/>
    <dgm:cxn modelId="{DAC55B75-5CCE-46EC-BF50-A4A4DECB142B}" type="presOf" srcId="{95D2D3CB-8970-4CDC-BD0F-6F589C6EB8BE}" destId="{AE9C33D3-2272-48F4-9C94-E20D3CAE1E48}" srcOrd="0" destOrd="0" presId="urn:microsoft.com/office/officeart/2018/2/layout/IconLabelList"/>
    <dgm:cxn modelId="{04F5A37F-ACF4-4894-9CD9-C04304CF0031}" type="presOf" srcId="{7BF408D6-BEBF-4B48-8D77-D55FFAB2F662}" destId="{A85DD961-C64F-4BC7-983F-7F06D8780CD2}" srcOrd="0" destOrd="0" presId="urn:microsoft.com/office/officeart/2018/2/layout/IconLabelList"/>
    <dgm:cxn modelId="{5C3B7F9F-9FFA-412E-B5F0-D7AA6B10E907}" srcId="{FF2CF4FB-00D7-4840-8F7C-B3C2ACDCE087}" destId="{95D2D3CB-8970-4CDC-BD0F-6F589C6EB8BE}" srcOrd="0" destOrd="0" parTransId="{0FB6185D-B1DC-479E-9026-55CF3B6C41D3}" sibTransId="{FE3B8F47-EB2E-49C3-BB7F-9F79D770D8CF}"/>
    <dgm:cxn modelId="{68F083AF-370E-4521-AB22-47A45205DBB0}" type="presOf" srcId="{76CC6EDB-CF42-482D-9A2B-25975F488CA5}" destId="{EB007AEC-FC94-410F-8FA8-2A83E2D913A7}" srcOrd="0" destOrd="0" presId="urn:microsoft.com/office/officeart/2018/2/layout/IconLabelList"/>
    <dgm:cxn modelId="{4004A2BC-6AAF-4203-9AF2-EF25D897FB9A}" srcId="{FF2CF4FB-00D7-4840-8F7C-B3C2ACDCE087}" destId="{1301B65E-09AD-46FC-8817-277A10CA59E8}" srcOrd="3" destOrd="0" parTransId="{20741396-BD2F-410B-8D51-34B8F005BB01}" sibTransId="{33E3B53B-667B-42DB-9C69-8731E72F17E8}"/>
    <dgm:cxn modelId="{533C92BE-B356-4511-9247-284DA9F11687}" srcId="{FF2CF4FB-00D7-4840-8F7C-B3C2ACDCE087}" destId="{76CC6EDB-CF42-482D-9A2B-25975F488CA5}" srcOrd="1" destOrd="0" parTransId="{FEE1B638-2933-4D82-B6D3-CB968C1DF83D}" sibTransId="{125F40EA-6DBD-4070-8F39-B69B8F3A6978}"/>
    <dgm:cxn modelId="{E1041AED-B128-48D7-98A9-A009BF8251C3}" type="presOf" srcId="{1301B65E-09AD-46FC-8817-277A10CA59E8}" destId="{DD3C6BC5-A4DC-4C39-B284-69E066529510}" srcOrd="0" destOrd="0" presId="urn:microsoft.com/office/officeart/2018/2/layout/IconLabelList"/>
    <dgm:cxn modelId="{203557F4-3784-4A25-8A26-3C235602CED7}" type="presOf" srcId="{20D45DF2-7246-47DE-8B8F-B6F829498B33}" destId="{15E14D3A-CCC9-4C3A-8AEE-2E3E5FAE5EB4}" srcOrd="0" destOrd="0" presId="urn:microsoft.com/office/officeart/2018/2/layout/IconLabelList"/>
    <dgm:cxn modelId="{52AFDB99-B958-44C2-ADCE-BD61C5C7DF74}" type="presParOf" srcId="{CBA92A31-17D9-4667-A3D4-B2AD9F89A7C6}" destId="{30500885-678F-47CD-A9F7-01564D688CBB}" srcOrd="0" destOrd="0" presId="urn:microsoft.com/office/officeart/2018/2/layout/IconLabelList"/>
    <dgm:cxn modelId="{98435A4C-84E8-43E4-93D6-EB695DE1C879}" type="presParOf" srcId="{30500885-678F-47CD-A9F7-01564D688CBB}" destId="{5F7705F5-6FA5-4786-A564-950DCD2F05DE}" srcOrd="0" destOrd="0" presId="urn:microsoft.com/office/officeart/2018/2/layout/IconLabelList"/>
    <dgm:cxn modelId="{ECD0344B-6C6D-49AA-9938-B1F9D6F9E44D}" type="presParOf" srcId="{30500885-678F-47CD-A9F7-01564D688CBB}" destId="{2DB65EF2-6949-46E9-BE42-C87E97ABC2B3}" srcOrd="1" destOrd="0" presId="urn:microsoft.com/office/officeart/2018/2/layout/IconLabelList"/>
    <dgm:cxn modelId="{BF4ABB8E-78E6-4080-B508-21BE5BB865D6}" type="presParOf" srcId="{30500885-678F-47CD-A9F7-01564D688CBB}" destId="{AE9C33D3-2272-48F4-9C94-E20D3CAE1E48}" srcOrd="2" destOrd="0" presId="urn:microsoft.com/office/officeart/2018/2/layout/IconLabelList"/>
    <dgm:cxn modelId="{1AA4F254-A67E-418B-900A-C0C7C2E36A7A}" type="presParOf" srcId="{CBA92A31-17D9-4667-A3D4-B2AD9F89A7C6}" destId="{40684B01-0373-4BDD-8245-4A59D64B6BF6}" srcOrd="1" destOrd="0" presId="urn:microsoft.com/office/officeart/2018/2/layout/IconLabelList"/>
    <dgm:cxn modelId="{ACCEA175-09DA-4CAA-BCD1-47789683A976}" type="presParOf" srcId="{CBA92A31-17D9-4667-A3D4-B2AD9F89A7C6}" destId="{8B668637-0D61-4323-B71A-36DCE697B056}" srcOrd="2" destOrd="0" presId="urn:microsoft.com/office/officeart/2018/2/layout/IconLabelList"/>
    <dgm:cxn modelId="{4ECB7BBB-582B-4191-A76B-97AB1D0BB03A}" type="presParOf" srcId="{8B668637-0D61-4323-B71A-36DCE697B056}" destId="{A2853B60-87B1-4ADC-8808-DBE990CB7609}" srcOrd="0" destOrd="0" presId="urn:microsoft.com/office/officeart/2018/2/layout/IconLabelList"/>
    <dgm:cxn modelId="{A17610DE-F694-4229-AF7B-8BCE98B735CD}" type="presParOf" srcId="{8B668637-0D61-4323-B71A-36DCE697B056}" destId="{4BD733A5-1B80-4371-BF2B-A3C137270D00}" srcOrd="1" destOrd="0" presId="urn:microsoft.com/office/officeart/2018/2/layout/IconLabelList"/>
    <dgm:cxn modelId="{FE9DDFF1-021A-4F5F-A07C-AB2C49CFB695}" type="presParOf" srcId="{8B668637-0D61-4323-B71A-36DCE697B056}" destId="{EB007AEC-FC94-410F-8FA8-2A83E2D913A7}" srcOrd="2" destOrd="0" presId="urn:microsoft.com/office/officeart/2018/2/layout/IconLabelList"/>
    <dgm:cxn modelId="{1036D935-9A61-4938-98D1-1D2D8E9B67EC}" type="presParOf" srcId="{CBA92A31-17D9-4667-A3D4-B2AD9F89A7C6}" destId="{BB3E508D-7165-4A94-B5CF-C7492010E869}" srcOrd="3" destOrd="0" presId="urn:microsoft.com/office/officeart/2018/2/layout/IconLabelList"/>
    <dgm:cxn modelId="{417088FA-0EF1-460E-9C1D-C98190FF218B}" type="presParOf" srcId="{CBA92A31-17D9-4667-A3D4-B2AD9F89A7C6}" destId="{67EDBA3B-7516-452A-B479-4184E9DC96D1}" srcOrd="4" destOrd="0" presId="urn:microsoft.com/office/officeart/2018/2/layout/IconLabelList"/>
    <dgm:cxn modelId="{6FD10899-4567-4FDF-B648-2C2DB6B31CC6}" type="presParOf" srcId="{67EDBA3B-7516-452A-B479-4184E9DC96D1}" destId="{57FEE383-BB2C-4EA7-B201-F3FC1BF4B52B}" srcOrd="0" destOrd="0" presId="urn:microsoft.com/office/officeart/2018/2/layout/IconLabelList"/>
    <dgm:cxn modelId="{5089C812-F11E-4318-ACAC-1DABDE17D6D3}" type="presParOf" srcId="{67EDBA3B-7516-452A-B479-4184E9DC96D1}" destId="{B85AE03C-7D15-44CA-98CC-9B7AB02FA563}" srcOrd="1" destOrd="0" presId="urn:microsoft.com/office/officeart/2018/2/layout/IconLabelList"/>
    <dgm:cxn modelId="{65E2C350-0987-49EE-B0D1-715D92066255}" type="presParOf" srcId="{67EDBA3B-7516-452A-B479-4184E9DC96D1}" destId="{A85DD961-C64F-4BC7-983F-7F06D8780CD2}" srcOrd="2" destOrd="0" presId="urn:microsoft.com/office/officeart/2018/2/layout/IconLabelList"/>
    <dgm:cxn modelId="{41ECED16-132A-4B7E-A75D-3386DBAF9868}" type="presParOf" srcId="{CBA92A31-17D9-4667-A3D4-B2AD9F89A7C6}" destId="{4DB416A6-4C0A-4D25-A2BF-D98A9A263740}" srcOrd="5" destOrd="0" presId="urn:microsoft.com/office/officeart/2018/2/layout/IconLabelList"/>
    <dgm:cxn modelId="{EC9C5F85-8112-4CE5-8BE8-A3B36D8C34BA}" type="presParOf" srcId="{CBA92A31-17D9-4667-A3D4-B2AD9F89A7C6}" destId="{F6F4941A-212C-4499-8A18-4B9C5372CC48}" srcOrd="6" destOrd="0" presId="urn:microsoft.com/office/officeart/2018/2/layout/IconLabelList"/>
    <dgm:cxn modelId="{0C60AD08-FFCC-4AD0-8627-1B403131DC71}" type="presParOf" srcId="{F6F4941A-212C-4499-8A18-4B9C5372CC48}" destId="{1F134493-665E-4CBD-A827-B484BB59BC5A}" srcOrd="0" destOrd="0" presId="urn:microsoft.com/office/officeart/2018/2/layout/IconLabelList"/>
    <dgm:cxn modelId="{C5BA66B2-87D6-436C-B016-11ED00B37E64}" type="presParOf" srcId="{F6F4941A-212C-4499-8A18-4B9C5372CC48}" destId="{C1F466D3-158F-4C20-A95C-DAFFD165170B}" srcOrd="1" destOrd="0" presId="urn:microsoft.com/office/officeart/2018/2/layout/IconLabelList"/>
    <dgm:cxn modelId="{3D9233C2-EBB4-4944-88B2-DC3C41C58008}" type="presParOf" srcId="{F6F4941A-212C-4499-8A18-4B9C5372CC48}" destId="{DD3C6BC5-A4DC-4C39-B284-69E066529510}" srcOrd="2" destOrd="0" presId="urn:microsoft.com/office/officeart/2018/2/layout/IconLabelList"/>
    <dgm:cxn modelId="{70D1EB04-D701-4264-B292-253581F5108F}" type="presParOf" srcId="{CBA92A31-17D9-4667-A3D4-B2AD9F89A7C6}" destId="{FDB41AFA-FE50-473A-B234-B0AF75B55D58}" srcOrd="7" destOrd="0" presId="urn:microsoft.com/office/officeart/2018/2/layout/IconLabelList"/>
    <dgm:cxn modelId="{92B7356E-33EC-4443-A70C-45A5FBCAE40F}" type="presParOf" srcId="{CBA92A31-17D9-4667-A3D4-B2AD9F89A7C6}" destId="{80E8243E-9A87-4C98-ADD7-C2CA713AD5FA}" srcOrd="8" destOrd="0" presId="urn:microsoft.com/office/officeart/2018/2/layout/IconLabelList"/>
    <dgm:cxn modelId="{E96E32A3-971B-45CF-8645-EEA7A0049D9F}" type="presParOf" srcId="{80E8243E-9A87-4C98-ADD7-C2CA713AD5FA}" destId="{08CF137E-C5F0-4E11-B7A5-CE6B00210651}" srcOrd="0" destOrd="0" presId="urn:microsoft.com/office/officeart/2018/2/layout/IconLabelList"/>
    <dgm:cxn modelId="{DB754C38-26D2-463A-9898-3BCB8384727F}" type="presParOf" srcId="{80E8243E-9A87-4C98-ADD7-C2CA713AD5FA}" destId="{1DF71FB6-5ACF-49F4-B1ED-162D37468633}" srcOrd="1" destOrd="0" presId="urn:microsoft.com/office/officeart/2018/2/layout/IconLabelList"/>
    <dgm:cxn modelId="{8C2804F3-BB5B-4329-B77B-868C6ED4A7BE}" type="presParOf" srcId="{80E8243E-9A87-4C98-ADD7-C2CA713AD5FA}" destId="{15E14D3A-CCC9-4C3A-8AEE-2E3E5FAE5E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F019B0-53FC-4308-8FA8-72540F9BD131}"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B35DDF19-4B46-4CA8-A448-5C7D829C0693}">
      <dgm:prSet/>
      <dgm:spPr/>
      <dgm:t>
        <a:bodyPr/>
        <a:lstStyle/>
        <a:p>
          <a:r>
            <a:rPr lang="en-US" dirty="0"/>
            <a:t>1. Step or jump in the water over your head</a:t>
          </a:r>
        </a:p>
      </dgm:t>
    </dgm:pt>
    <dgm:pt modelId="{BF08D3C0-36B6-44D7-8B0B-000773073FE0}" type="parTrans" cxnId="{D92099D8-FF76-4526-94BC-0E5EA5940990}">
      <dgm:prSet/>
      <dgm:spPr/>
      <dgm:t>
        <a:bodyPr/>
        <a:lstStyle/>
        <a:p>
          <a:endParaRPr lang="en-US"/>
        </a:p>
      </dgm:t>
    </dgm:pt>
    <dgm:pt modelId="{F4D5A15B-62A8-4DBF-9D1D-1862E369F98F}" type="sibTrans" cxnId="{D92099D8-FF76-4526-94BC-0E5EA5940990}">
      <dgm:prSet/>
      <dgm:spPr/>
      <dgm:t>
        <a:bodyPr/>
        <a:lstStyle/>
        <a:p>
          <a:endParaRPr lang="en-US"/>
        </a:p>
      </dgm:t>
    </dgm:pt>
    <dgm:pt modelId="{B521A44A-B5FD-4987-9FD3-C6A4B8502D30}">
      <dgm:prSet/>
      <dgm:spPr/>
      <dgm:t>
        <a:bodyPr/>
        <a:lstStyle/>
        <a:p>
          <a:r>
            <a:rPr lang="en-US" dirty="0"/>
            <a:t>2. Return to the surface and float or tread water for one minute</a:t>
          </a:r>
        </a:p>
      </dgm:t>
    </dgm:pt>
    <dgm:pt modelId="{47504157-8379-4E06-9B08-96137C59C2EF}" type="parTrans" cxnId="{3BA755B6-A58B-455A-91CE-9D106BD0CFEB}">
      <dgm:prSet/>
      <dgm:spPr/>
      <dgm:t>
        <a:bodyPr/>
        <a:lstStyle/>
        <a:p>
          <a:endParaRPr lang="en-US"/>
        </a:p>
      </dgm:t>
    </dgm:pt>
    <dgm:pt modelId="{D9F69C24-9EFD-4B2E-8E7E-8A34135F41AB}" type="sibTrans" cxnId="{3BA755B6-A58B-455A-91CE-9D106BD0CFEB}">
      <dgm:prSet/>
      <dgm:spPr/>
      <dgm:t>
        <a:bodyPr/>
        <a:lstStyle/>
        <a:p>
          <a:endParaRPr lang="en-US"/>
        </a:p>
      </dgm:t>
    </dgm:pt>
    <dgm:pt modelId="{2BF59E33-B9C5-46C8-B6A6-D6C968D9EAAD}">
      <dgm:prSet/>
      <dgm:spPr/>
      <dgm:t>
        <a:bodyPr/>
        <a:lstStyle/>
        <a:p>
          <a:r>
            <a:rPr lang="en-US" dirty="0"/>
            <a:t>3. Turn around in a full circle and find an exit</a:t>
          </a:r>
        </a:p>
      </dgm:t>
    </dgm:pt>
    <dgm:pt modelId="{320A604F-E357-42A4-9E9D-2658E31FBB71}" type="parTrans" cxnId="{ACC46089-A27E-4C56-9ED2-33B615A32878}">
      <dgm:prSet/>
      <dgm:spPr/>
      <dgm:t>
        <a:bodyPr/>
        <a:lstStyle/>
        <a:p>
          <a:endParaRPr lang="en-US"/>
        </a:p>
      </dgm:t>
    </dgm:pt>
    <dgm:pt modelId="{27F66ED3-D8EE-4BBA-A02E-68EEA0734917}" type="sibTrans" cxnId="{ACC46089-A27E-4C56-9ED2-33B615A32878}">
      <dgm:prSet/>
      <dgm:spPr/>
      <dgm:t>
        <a:bodyPr/>
        <a:lstStyle/>
        <a:p>
          <a:endParaRPr lang="en-US"/>
        </a:p>
      </dgm:t>
    </dgm:pt>
    <dgm:pt modelId="{E8D37716-0503-4262-AA7B-964E04BB5D36}">
      <dgm:prSet/>
      <dgm:spPr/>
      <dgm:t>
        <a:bodyPr/>
        <a:lstStyle/>
        <a:p>
          <a:r>
            <a:rPr lang="en-US" dirty="0"/>
            <a:t>4. Swim 25 yards to the exit without stopping</a:t>
          </a:r>
        </a:p>
      </dgm:t>
    </dgm:pt>
    <dgm:pt modelId="{ABE0916A-39D9-469C-959B-A66E8EF8CD90}" type="parTrans" cxnId="{497F2F53-4EF5-40B5-82D4-D9E1E2A35E42}">
      <dgm:prSet/>
      <dgm:spPr/>
      <dgm:t>
        <a:bodyPr/>
        <a:lstStyle/>
        <a:p>
          <a:endParaRPr lang="en-US"/>
        </a:p>
      </dgm:t>
    </dgm:pt>
    <dgm:pt modelId="{CC68E40C-8480-4825-B3E3-FBA58F0550A1}" type="sibTrans" cxnId="{497F2F53-4EF5-40B5-82D4-D9E1E2A35E42}">
      <dgm:prSet/>
      <dgm:spPr/>
      <dgm:t>
        <a:bodyPr/>
        <a:lstStyle/>
        <a:p>
          <a:endParaRPr lang="en-US"/>
        </a:p>
      </dgm:t>
    </dgm:pt>
    <dgm:pt modelId="{F7DBAFCB-BC7C-4D71-9B83-65FC0092BDCA}">
      <dgm:prSet/>
      <dgm:spPr/>
      <dgm:t>
        <a:bodyPr/>
        <a:lstStyle/>
        <a:p>
          <a:r>
            <a:rPr lang="en-US" dirty="0"/>
            <a:t>5. Exit from the water. If in a pool, be able to exit without using a ladder</a:t>
          </a:r>
        </a:p>
      </dgm:t>
    </dgm:pt>
    <dgm:pt modelId="{B101B1CD-AF1C-4BFA-AE50-FE4E402F3680}" type="parTrans" cxnId="{0756E116-4C5A-42B1-8BBD-BFBA8B793A71}">
      <dgm:prSet/>
      <dgm:spPr/>
      <dgm:t>
        <a:bodyPr/>
        <a:lstStyle/>
        <a:p>
          <a:endParaRPr lang="en-US"/>
        </a:p>
      </dgm:t>
    </dgm:pt>
    <dgm:pt modelId="{BD94C968-5A81-4F49-94D1-9DBCD8F97148}" type="sibTrans" cxnId="{0756E116-4C5A-42B1-8BBD-BFBA8B793A71}">
      <dgm:prSet/>
      <dgm:spPr/>
      <dgm:t>
        <a:bodyPr/>
        <a:lstStyle/>
        <a:p>
          <a:endParaRPr lang="en-US"/>
        </a:p>
      </dgm:t>
    </dgm:pt>
    <dgm:pt modelId="{D05528AD-4C52-1742-8CA3-9374283321FC}" type="pres">
      <dgm:prSet presAssocID="{0CF019B0-53FC-4308-8FA8-72540F9BD131}" presName="vert0" presStyleCnt="0">
        <dgm:presLayoutVars>
          <dgm:dir/>
          <dgm:animOne val="branch"/>
          <dgm:animLvl val="lvl"/>
        </dgm:presLayoutVars>
      </dgm:prSet>
      <dgm:spPr/>
    </dgm:pt>
    <dgm:pt modelId="{CCA51CB0-A728-FB41-8D55-0A3DF1268BEC}" type="pres">
      <dgm:prSet presAssocID="{B35DDF19-4B46-4CA8-A448-5C7D829C0693}" presName="thickLine" presStyleLbl="alignNode1" presStyleIdx="0" presStyleCnt="5"/>
      <dgm:spPr/>
    </dgm:pt>
    <dgm:pt modelId="{45BAFCEC-8BF5-934F-BAE6-993125668CB1}" type="pres">
      <dgm:prSet presAssocID="{B35DDF19-4B46-4CA8-A448-5C7D829C0693}" presName="horz1" presStyleCnt="0"/>
      <dgm:spPr/>
    </dgm:pt>
    <dgm:pt modelId="{D0D1585C-713F-054F-ABB2-C893857EB8D5}" type="pres">
      <dgm:prSet presAssocID="{B35DDF19-4B46-4CA8-A448-5C7D829C0693}" presName="tx1" presStyleLbl="revTx" presStyleIdx="0" presStyleCnt="5"/>
      <dgm:spPr/>
    </dgm:pt>
    <dgm:pt modelId="{D8FCFB46-CE7D-BD45-8E13-914D0FF2E521}" type="pres">
      <dgm:prSet presAssocID="{B35DDF19-4B46-4CA8-A448-5C7D829C0693}" presName="vert1" presStyleCnt="0"/>
      <dgm:spPr/>
    </dgm:pt>
    <dgm:pt modelId="{53CC46E6-40A4-2446-AD84-13B1150C88DC}" type="pres">
      <dgm:prSet presAssocID="{B521A44A-B5FD-4987-9FD3-C6A4B8502D30}" presName="thickLine" presStyleLbl="alignNode1" presStyleIdx="1" presStyleCnt="5"/>
      <dgm:spPr/>
    </dgm:pt>
    <dgm:pt modelId="{5FCD770A-1FCD-C14C-BDD4-DABBEA392474}" type="pres">
      <dgm:prSet presAssocID="{B521A44A-B5FD-4987-9FD3-C6A4B8502D30}" presName="horz1" presStyleCnt="0"/>
      <dgm:spPr/>
    </dgm:pt>
    <dgm:pt modelId="{F6CD6757-A455-AD4C-B186-5B833C95D3E7}" type="pres">
      <dgm:prSet presAssocID="{B521A44A-B5FD-4987-9FD3-C6A4B8502D30}" presName="tx1" presStyleLbl="revTx" presStyleIdx="1" presStyleCnt="5"/>
      <dgm:spPr/>
    </dgm:pt>
    <dgm:pt modelId="{E7C1412C-7B50-414B-8478-9F57872074A3}" type="pres">
      <dgm:prSet presAssocID="{B521A44A-B5FD-4987-9FD3-C6A4B8502D30}" presName="vert1" presStyleCnt="0"/>
      <dgm:spPr/>
    </dgm:pt>
    <dgm:pt modelId="{37294EB2-95AF-544A-9641-E64478E2AE71}" type="pres">
      <dgm:prSet presAssocID="{2BF59E33-B9C5-46C8-B6A6-D6C968D9EAAD}" presName="thickLine" presStyleLbl="alignNode1" presStyleIdx="2" presStyleCnt="5"/>
      <dgm:spPr/>
    </dgm:pt>
    <dgm:pt modelId="{F588282A-4EEA-AD43-8A89-38C6E334D318}" type="pres">
      <dgm:prSet presAssocID="{2BF59E33-B9C5-46C8-B6A6-D6C968D9EAAD}" presName="horz1" presStyleCnt="0"/>
      <dgm:spPr/>
    </dgm:pt>
    <dgm:pt modelId="{ABDBEAA3-0B9E-A845-8F30-B09FC9553996}" type="pres">
      <dgm:prSet presAssocID="{2BF59E33-B9C5-46C8-B6A6-D6C968D9EAAD}" presName="tx1" presStyleLbl="revTx" presStyleIdx="2" presStyleCnt="5"/>
      <dgm:spPr/>
    </dgm:pt>
    <dgm:pt modelId="{B3288B02-608C-6341-9652-34614E08D347}" type="pres">
      <dgm:prSet presAssocID="{2BF59E33-B9C5-46C8-B6A6-D6C968D9EAAD}" presName="vert1" presStyleCnt="0"/>
      <dgm:spPr/>
    </dgm:pt>
    <dgm:pt modelId="{18F21592-F2EA-6844-A717-272C00CC4AC6}" type="pres">
      <dgm:prSet presAssocID="{E8D37716-0503-4262-AA7B-964E04BB5D36}" presName="thickLine" presStyleLbl="alignNode1" presStyleIdx="3" presStyleCnt="5"/>
      <dgm:spPr/>
    </dgm:pt>
    <dgm:pt modelId="{304C127E-B5DF-E34D-8846-EF4FA7C12C5B}" type="pres">
      <dgm:prSet presAssocID="{E8D37716-0503-4262-AA7B-964E04BB5D36}" presName="horz1" presStyleCnt="0"/>
      <dgm:spPr/>
    </dgm:pt>
    <dgm:pt modelId="{AADE1BD0-1E56-384B-A438-C97C47CA20D6}" type="pres">
      <dgm:prSet presAssocID="{E8D37716-0503-4262-AA7B-964E04BB5D36}" presName="tx1" presStyleLbl="revTx" presStyleIdx="3" presStyleCnt="5"/>
      <dgm:spPr/>
    </dgm:pt>
    <dgm:pt modelId="{207B298E-39D7-2D45-8D0F-0DDB0A01D99C}" type="pres">
      <dgm:prSet presAssocID="{E8D37716-0503-4262-AA7B-964E04BB5D36}" presName="vert1" presStyleCnt="0"/>
      <dgm:spPr/>
    </dgm:pt>
    <dgm:pt modelId="{A2A09C98-A221-C741-BF14-4740F48770D1}" type="pres">
      <dgm:prSet presAssocID="{F7DBAFCB-BC7C-4D71-9B83-65FC0092BDCA}" presName="thickLine" presStyleLbl="alignNode1" presStyleIdx="4" presStyleCnt="5"/>
      <dgm:spPr/>
    </dgm:pt>
    <dgm:pt modelId="{0E8B83B1-70BA-5A46-89B6-9C6E4289375F}" type="pres">
      <dgm:prSet presAssocID="{F7DBAFCB-BC7C-4D71-9B83-65FC0092BDCA}" presName="horz1" presStyleCnt="0"/>
      <dgm:spPr/>
    </dgm:pt>
    <dgm:pt modelId="{E1CD71E0-F447-144E-BDA0-C7B35763C8A3}" type="pres">
      <dgm:prSet presAssocID="{F7DBAFCB-BC7C-4D71-9B83-65FC0092BDCA}" presName="tx1" presStyleLbl="revTx" presStyleIdx="4" presStyleCnt="5"/>
      <dgm:spPr/>
    </dgm:pt>
    <dgm:pt modelId="{7113283C-827E-B94A-9366-17D32F11598D}" type="pres">
      <dgm:prSet presAssocID="{F7DBAFCB-BC7C-4D71-9B83-65FC0092BDCA}" presName="vert1" presStyleCnt="0"/>
      <dgm:spPr/>
    </dgm:pt>
  </dgm:ptLst>
  <dgm:cxnLst>
    <dgm:cxn modelId="{CB773302-F598-DA45-8274-E1AD7537A0F3}" type="presOf" srcId="{B521A44A-B5FD-4987-9FD3-C6A4B8502D30}" destId="{F6CD6757-A455-AD4C-B186-5B833C95D3E7}" srcOrd="0" destOrd="0" presId="urn:microsoft.com/office/officeart/2008/layout/LinedList"/>
    <dgm:cxn modelId="{0756E116-4C5A-42B1-8BBD-BFBA8B793A71}" srcId="{0CF019B0-53FC-4308-8FA8-72540F9BD131}" destId="{F7DBAFCB-BC7C-4D71-9B83-65FC0092BDCA}" srcOrd="4" destOrd="0" parTransId="{B101B1CD-AF1C-4BFA-AE50-FE4E402F3680}" sibTransId="{BD94C968-5A81-4F49-94D1-9DBCD8F97148}"/>
    <dgm:cxn modelId="{5C15872E-F75E-E041-80BD-98A53BB844A7}" type="presOf" srcId="{0CF019B0-53FC-4308-8FA8-72540F9BD131}" destId="{D05528AD-4C52-1742-8CA3-9374283321FC}" srcOrd="0" destOrd="0" presId="urn:microsoft.com/office/officeart/2008/layout/LinedList"/>
    <dgm:cxn modelId="{5C91942F-FC04-DE4C-AE63-473AD64218C9}" type="presOf" srcId="{E8D37716-0503-4262-AA7B-964E04BB5D36}" destId="{AADE1BD0-1E56-384B-A438-C97C47CA20D6}" srcOrd="0" destOrd="0" presId="urn:microsoft.com/office/officeart/2008/layout/LinedList"/>
    <dgm:cxn modelId="{E4988B3E-D3E3-4B48-93F2-EC5C4D42D596}" type="presOf" srcId="{B35DDF19-4B46-4CA8-A448-5C7D829C0693}" destId="{D0D1585C-713F-054F-ABB2-C893857EB8D5}" srcOrd="0" destOrd="0" presId="urn:microsoft.com/office/officeart/2008/layout/LinedList"/>
    <dgm:cxn modelId="{B8A36D6C-D532-834C-A91D-6250EBFE0718}" type="presOf" srcId="{2BF59E33-B9C5-46C8-B6A6-D6C968D9EAAD}" destId="{ABDBEAA3-0B9E-A845-8F30-B09FC9553996}" srcOrd="0" destOrd="0" presId="urn:microsoft.com/office/officeart/2008/layout/LinedList"/>
    <dgm:cxn modelId="{497F2F53-4EF5-40B5-82D4-D9E1E2A35E42}" srcId="{0CF019B0-53FC-4308-8FA8-72540F9BD131}" destId="{E8D37716-0503-4262-AA7B-964E04BB5D36}" srcOrd="3" destOrd="0" parTransId="{ABE0916A-39D9-469C-959B-A66E8EF8CD90}" sibTransId="{CC68E40C-8480-4825-B3E3-FBA58F0550A1}"/>
    <dgm:cxn modelId="{ACC46089-A27E-4C56-9ED2-33B615A32878}" srcId="{0CF019B0-53FC-4308-8FA8-72540F9BD131}" destId="{2BF59E33-B9C5-46C8-B6A6-D6C968D9EAAD}" srcOrd="2" destOrd="0" parTransId="{320A604F-E357-42A4-9E9D-2658E31FBB71}" sibTransId="{27F66ED3-D8EE-4BBA-A02E-68EEA0734917}"/>
    <dgm:cxn modelId="{7502E4B1-3C73-2B43-A154-02F855FE39E8}" type="presOf" srcId="{F7DBAFCB-BC7C-4D71-9B83-65FC0092BDCA}" destId="{E1CD71E0-F447-144E-BDA0-C7B35763C8A3}" srcOrd="0" destOrd="0" presId="urn:microsoft.com/office/officeart/2008/layout/LinedList"/>
    <dgm:cxn modelId="{3BA755B6-A58B-455A-91CE-9D106BD0CFEB}" srcId="{0CF019B0-53FC-4308-8FA8-72540F9BD131}" destId="{B521A44A-B5FD-4987-9FD3-C6A4B8502D30}" srcOrd="1" destOrd="0" parTransId="{47504157-8379-4E06-9B08-96137C59C2EF}" sibTransId="{D9F69C24-9EFD-4B2E-8E7E-8A34135F41AB}"/>
    <dgm:cxn modelId="{D92099D8-FF76-4526-94BC-0E5EA5940990}" srcId="{0CF019B0-53FC-4308-8FA8-72540F9BD131}" destId="{B35DDF19-4B46-4CA8-A448-5C7D829C0693}" srcOrd="0" destOrd="0" parTransId="{BF08D3C0-36B6-44D7-8B0B-000773073FE0}" sibTransId="{F4D5A15B-62A8-4DBF-9D1D-1862E369F98F}"/>
    <dgm:cxn modelId="{23D71D49-510D-DB48-9D7B-6276F0EE7389}" type="presParOf" srcId="{D05528AD-4C52-1742-8CA3-9374283321FC}" destId="{CCA51CB0-A728-FB41-8D55-0A3DF1268BEC}" srcOrd="0" destOrd="0" presId="urn:microsoft.com/office/officeart/2008/layout/LinedList"/>
    <dgm:cxn modelId="{383F54C9-DCAA-AC4D-A95D-AEEAF943FA8E}" type="presParOf" srcId="{D05528AD-4C52-1742-8CA3-9374283321FC}" destId="{45BAFCEC-8BF5-934F-BAE6-993125668CB1}" srcOrd="1" destOrd="0" presId="urn:microsoft.com/office/officeart/2008/layout/LinedList"/>
    <dgm:cxn modelId="{8FCB7082-C105-4643-B045-9948CF1BC395}" type="presParOf" srcId="{45BAFCEC-8BF5-934F-BAE6-993125668CB1}" destId="{D0D1585C-713F-054F-ABB2-C893857EB8D5}" srcOrd="0" destOrd="0" presId="urn:microsoft.com/office/officeart/2008/layout/LinedList"/>
    <dgm:cxn modelId="{A3EE87A8-6162-BB41-A2E1-611190878E35}" type="presParOf" srcId="{45BAFCEC-8BF5-934F-BAE6-993125668CB1}" destId="{D8FCFB46-CE7D-BD45-8E13-914D0FF2E521}" srcOrd="1" destOrd="0" presId="urn:microsoft.com/office/officeart/2008/layout/LinedList"/>
    <dgm:cxn modelId="{F5518E0C-A795-E245-8C4D-79181729D4E1}" type="presParOf" srcId="{D05528AD-4C52-1742-8CA3-9374283321FC}" destId="{53CC46E6-40A4-2446-AD84-13B1150C88DC}" srcOrd="2" destOrd="0" presId="urn:microsoft.com/office/officeart/2008/layout/LinedList"/>
    <dgm:cxn modelId="{36C6FA77-1FCE-EE48-911D-D8C847AB0FEF}" type="presParOf" srcId="{D05528AD-4C52-1742-8CA3-9374283321FC}" destId="{5FCD770A-1FCD-C14C-BDD4-DABBEA392474}" srcOrd="3" destOrd="0" presId="urn:microsoft.com/office/officeart/2008/layout/LinedList"/>
    <dgm:cxn modelId="{2C96388B-1853-E447-9389-448BFE13D46A}" type="presParOf" srcId="{5FCD770A-1FCD-C14C-BDD4-DABBEA392474}" destId="{F6CD6757-A455-AD4C-B186-5B833C95D3E7}" srcOrd="0" destOrd="0" presId="urn:microsoft.com/office/officeart/2008/layout/LinedList"/>
    <dgm:cxn modelId="{ADDCBA2F-1F3D-9048-9D45-43221ABBCB89}" type="presParOf" srcId="{5FCD770A-1FCD-C14C-BDD4-DABBEA392474}" destId="{E7C1412C-7B50-414B-8478-9F57872074A3}" srcOrd="1" destOrd="0" presId="urn:microsoft.com/office/officeart/2008/layout/LinedList"/>
    <dgm:cxn modelId="{6B79AD93-F15E-B841-A55A-56DEE14BFB16}" type="presParOf" srcId="{D05528AD-4C52-1742-8CA3-9374283321FC}" destId="{37294EB2-95AF-544A-9641-E64478E2AE71}" srcOrd="4" destOrd="0" presId="urn:microsoft.com/office/officeart/2008/layout/LinedList"/>
    <dgm:cxn modelId="{F80A32E7-A0EB-CE4B-86DC-71E3D1320032}" type="presParOf" srcId="{D05528AD-4C52-1742-8CA3-9374283321FC}" destId="{F588282A-4EEA-AD43-8A89-38C6E334D318}" srcOrd="5" destOrd="0" presId="urn:microsoft.com/office/officeart/2008/layout/LinedList"/>
    <dgm:cxn modelId="{C26ADAE3-1E32-2E45-B3FC-B1111193B2AA}" type="presParOf" srcId="{F588282A-4EEA-AD43-8A89-38C6E334D318}" destId="{ABDBEAA3-0B9E-A845-8F30-B09FC9553996}" srcOrd="0" destOrd="0" presId="urn:microsoft.com/office/officeart/2008/layout/LinedList"/>
    <dgm:cxn modelId="{0A03862B-47D7-1B43-A8C4-778780DAE729}" type="presParOf" srcId="{F588282A-4EEA-AD43-8A89-38C6E334D318}" destId="{B3288B02-608C-6341-9652-34614E08D347}" srcOrd="1" destOrd="0" presId="urn:microsoft.com/office/officeart/2008/layout/LinedList"/>
    <dgm:cxn modelId="{F8353999-86BB-0543-8E13-9DB9C3057DC2}" type="presParOf" srcId="{D05528AD-4C52-1742-8CA3-9374283321FC}" destId="{18F21592-F2EA-6844-A717-272C00CC4AC6}" srcOrd="6" destOrd="0" presId="urn:microsoft.com/office/officeart/2008/layout/LinedList"/>
    <dgm:cxn modelId="{25418475-2E0B-A04E-9B68-EA376100CB8A}" type="presParOf" srcId="{D05528AD-4C52-1742-8CA3-9374283321FC}" destId="{304C127E-B5DF-E34D-8846-EF4FA7C12C5B}" srcOrd="7" destOrd="0" presId="urn:microsoft.com/office/officeart/2008/layout/LinedList"/>
    <dgm:cxn modelId="{071A30F9-0076-DB43-82F9-06C7D85CB06C}" type="presParOf" srcId="{304C127E-B5DF-E34D-8846-EF4FA7C12C5B}" destId="{AADE1BD0-1E56-384B-A438-C97C47CA20D6}" srcOrd="0" destOrd="0" presId="urn:microsoft.com/office/officeart/2008/layout/LinedList"/>
    <dgm:cxn modelId="{8F5A34A9-0C40-AB4C-948E-FAAB843A2111}" type="presParOf" srcId="{304C127E-B5DF-E34D-8846-EF4FA7C12C5B}" destId="{207B298E-39D7-2D45-8D0F-0DDB0A01D99C}" srcOrd="1" destOrd="0" presId="urn:microsoft.com/office/officeart/2008/layout/LinedList"/>
    <dgm:cxn modelId="{D2565AA3-B40A-C44A-BB59-C885611D30A3}" type="presParOf" srcId="{D05528AD-4C52-1742-8CA3-9374283321FC}" destId="{A2A09C98-A221-C741-BF14-4740F48770D1}" srcOrd="8" destOrd="0" presId="urn:microsoft.com/office/officeart/2008/layout/LinedList"/>
    <dgm:cxn modelId="{5ED13F6A-E152-5A4C-BA7F-B80E8374EAA6}" type="presParOf" srcId="{D05528AD-4C52-1742-8CA3-9374283321FC}" destId="{0E8B83B1-70BA-5A46-89B6-9C6E4289375F}" srcOrd="9" destOrd="0" presId="urn:microsoft.com/office/officeart/2008/layout/LinedList"/>
    <dgm:cxn modelId="{92B91D5C-9B8E-5946-8B87-643913D1705F}" type="presParOf" srcId="{0E8B83B1-70BA-5A46-89B6-9C6E4289375F}" destId="{E1CD71E0-F447-144E-BDA0-C7B35763C8A3}" srcOrd="0" destOrd="0" presId="urn:microsoft.com/office/officeart/2008/layout/LinedList"/>
    <dgm:cxn modelId="{EF80B14F-8902-0649-BEBC-D36F609E3F39}" type="presParOf" srcId="{0E8B83B1-70BA-5A46-89B6-9C6E4289375F}" destId="{7113283C-827E-B94A-9366-17D32F1159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407F5-0D46-E842-97A1-F2C35900E80E}">
      <dsp:nvSpPr>
        <dsp:cNvPr id="0" name=""/>
        <dsp:cNvSpPr/>
      </dsp:nvSpPr>
      <dsp:spPr>
        <a:xfrm>
          <a:off x="0" y="2599"/>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F6FFD-64A6-574C-B1B0-4BD2AAFBFFFD}">
      <dsp:nvSpPr>
        <dsp:cNvPr id="0" name=""/>
        <dsp:cNvSpPr/>
      </dsp:nvSpPr>
      <dsp:spPr>
        <a:xfrm>
          <a:off x="0" y="2599"/>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In the United States, drowning ranks second (behind motor vehicle crashes) as a cause of death from unintentional injury in children ages 1 through 14 </a:t>
          </a:r>
          <a:endParaRPr lang="en-US" sz="1900" kern="1200" dirty="0"/>
        </a:p>
      </dsp:txBody>
      <dsp:txXfrm>
        <a:off x="0" y="2599"/>
        <a:ext cx="11533237" cy="886494"/>
      </dsp:txXfrm>
    </dsp:sp>
    <dsp:sp modelId="{1B3634D6-15D0-2647-8EFB-8904FDB4AE88}">
      <dsp:nvSpPr>
        <dsp:cNvPr id="0" name=""/>
        <dsp:cNvSpPr/>
      </dsp:nvSpPr>
      <dsp:spPr>
        <a:xfrm>
          <a:off x="0" y="889094"/>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184CA-91F6-C44E-93F4-6829F80F6E94}">
      <dsp:nvSpPr>
        <dsp:cNvPr id="0" name=""/>
        <dsp:cNvSpPr/>
      </dsp:nvSpPr>
      <dsp:spPr>
        <a:xfrm>
          <a:off x="0" y="889094"/>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It is the third-leading cause of unintentional injury and death worldwide</a:t>
          </a:r>
          <a:endParaRPr lang="en-US" sz="1900" kern="1200" dirty="0"/>
        </a:p>
      </dsp:txBody>
      <dsp:txXfrm>
        <a:off x="0" y="889094"/>
        <a:ext cx="11533237" cy="886494"/>
      </dsp:txXfrm>
    </dsp:sp>
    <dsp:sp modelId="{42293750-2E7E-DB41-839B-96CF3051103B}">
      <dsp:nvSpPr>
        <dsp:cNvPr id="0" name=""/>
        <dsp:cNvSpPr/>
      </dsp:nvSpPr>
      <dsp:spPr>
        <a:xfrm>
          <a:off x="0" y="1775589"/>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B4059-FB8C-4342-B5E5-9D935887FCCE}">
      <dsp:nvSpPr>
        <dsp:cNvPr id="0" name=""/>
        <dsp:cNvSpPr/>
      </dsp:nvSpPr>
      <dsp:spPr>
        <a:xfrm>
          <a:off x="0" y="1775589"/>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u="none" kern="1200" dirty="0"/>
            <a:t>On average there are 10 fatal drowning accidents per day in the US</a:t>
          </a:r>
          <a:endParaRPr lang="en-US" sz="1900" kern="1200" dirty="0"/>
        </a:p>
      </dsp:txBody>
      <dsp:txXfrm>
        <a:off x="0" y="1775589"/>
        <a:ext cx="11533237" cy="886494"/>
      </dsp:txXfrm>
    </dsp:sp>
    <dsp:sp modelId="{15FC7843-E5F7-DE4B-8DAD-9BFF76E67107}">
      <dsp:nvSpPr>
        <dsp:cNvPr id="0" name=""/>
        <dsp:cNvSpPr/>
      </dsp:nvSpPr>
      <dsp:spPr>
        <a:xfrm>
          <a:off x="0" y="2662083"/>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D715C-4E57-CE47-9362-B62C9617BA00}">
      <dsp:nvSpPr>
        <dsp:cNvPr id="0" name=""/>
        <dsp:cNvSpPr/>
      </dsp:nvSpPr>
      <dsp:spPr>
        <a:xfrm>
          <a:off x="0" y="2662083"/>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u="none" kern="1200" dirty="0"/>
            <a:t>Approximately 54% of Americans don’t know how to swim</a:t>
          </a:r>
          <a:endParaRPr lang="en-US" sz="1900" kern="1200" dirty="0"/>
        </a:p>
      </dsp:txBody>
      <dsp:txXfrm>
        <a:off x="0" y="2662083"/>
        <a:ext cx="11533237" cy="886494"/>
      </dsp:txXfrm>
    </dsp:sp>
    <dsp:sp modelId="{8E0AF0C1-8E11-E045-8BCA-184CB20C8045}">
      <dsp:nvSpPr>
        <dsp:cNvPr id="0" name=""/>
        <dsp:cNvSpPr/>
      </dsp:nvSpPr>
      <dsp:spPr>
        <a:xfrm>
          <a:off x="0" y="3548578"/>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A8B5C-33BB-944D-AEEB-0020A8CEA200}">
      <dsp:nvSpPr>
        <dsp:cNvPr id="0" name=""/>
        <dsp:cNvSpPr/>
      </dsp:nvSpPr>
      <dsp:spPr>
        <a:xfrm>
          <a:off x="0" y="3548578"/>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More than 50% of fatal and nonfatal drownings among people 15 years and older occur in natural waters such as lakes, rivers and oceans</a:t>
          </a:r>
          <a:endParaRPr lang="en-US" sz="1900" kern="1200" dirty="0"/>
        </a:p>
      </dsp:txBody>
      <dsp:txXfrm>
        <a:off x="0" y="3548578"/>
        <a:ext cx="11533237" cy="886494"/>
      </dsp:txXfrm>
    </dsp:sp>
    <dsp:sp modelId="{43EADBA1-A3AB-AF40-A646-FC4E107F2EB2}">
      <dsp:nvSpPr>
        <dsp:cNvPr id="0" name=""/>
        <dsp:cNvSpPr/>
      </dsp:nvSpPr>
      <dsp:spPr>
        <a:xfrm>
          <a:off x="0" y="4435073"/>
          <a:ext cx="11533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21A18-6C66-764A-B2EE-AE920F2C6E52}">
      <dsp:nvSpPr>
        <dsp:cNvPr id="0" name=""/>
        <dsp:cNvSpPr/>
      </dsp:nvSpPr>
      <dsp:spPr>
        <a:xfrm>
          <a:off x="0" y="4435073"/>
          <a:ext cx="11533237" cy="88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The best thing you can do to enjoy water activities is to participate in swimming and water safety training as you are today, such as swim lessons and water safety courses that help prepare you to handle an aquatic emergency.</a:t>
          </a:r>
          <a:endParaRPr lang="en-US" sz="1900" kern="1200" dirty="0"/>
        </a:p>
      </dsp:txBody>
      <dsp:txXfrm>
        <a:off x="0" y="4435073"/>
        <a:ext cx="11533237" cy="886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644AB-BF55-4D71-A032-9A46A253C921}">
      <dsp:nvSpPr>
        <dsp:cNvPr id="0" name=""/>
        <dsp:cNvSpPr/>
      </dsp:nvSpPr>
      <dsp:spPr>
        <a:xfrm>
          <a:off x="727249" y="1576089"/>
          <a:ext cx="1462894" cy="14628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E4440-5E89-4909-9771-20E6F7D1FE89}">
      <dsp:nvSpPr>
        <dsp:cNvPr id="0" name=""/>
        <dsp:cNvSpPr/>
      </dsp:nvSpPr>
      <dsp:spPr>
        <a:xfrm>
          <a:off x="1039013" y="1887853"/>
          <a:ext cx="839365" cy="839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7F01EF-44FC-4A83-BEE5-16C8799B2570}">
      <dsp:nvSpPr>
        <dsp:cNvPr id="0" name=""/>
        <dsp:cNvSpPr/>
      </dsp:nvSpPr>
      <dsp:spPr>
        <a:xfrm>
          <a:off x="259602" y="3494639"/>
          <a:ext cx="2398187"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What is drowning</a:t>
          </a:r>
        </a:p>
      </dsp:txBody>
      <dsp:txXfrm>
        <a:off x="259602" y="3494639"/>
        <a:ext cx="2398187" cy="1123593"/>
      </dsp:txXfrm>
    </dsp:sp>
    <dsp:sp modelId="{86EC19FE-4C98-4B0A-A1C2-D53DD81EC414}">
      <dsp:nvSpPr>
        <dsp:cNvPr id="0" name=""/>
        <dsp:cNvSpPr/>
      </dsp:nvSpPr>
      <dsp:spPr>
        <a:xfrm>
          <a:off x="3545120" y="1576089"/>
          <a:ext cx="1462894" cy="14628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D86C4-181A-41E4-B5EB-A2EA56C95BB0}">
      <dsp:nvSpPr>
        <dsp:cNvPr id="0" name=""/>
        <dsp:cNvSpPr/>
      </dsp:nvSpPr>
      <dsp:spPr>
        <a:xfrm>
          <a:off x="3856884" y="1887853"/>
          <a:ext cx="839365" cy="839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C1E40-162B-4012-9020-00F0B76704AA}">
      <dsp:nvSpPr>
        <dsp:cNvPr id="0" name=""/>
        <dsp:cNvSpPr/>
      </dsp:nvSpPr>
      <dsp:spPr>
        <a:xfrm>
          <a:off x="3077473" y="3494639"/>
          <a:ext cx="2398187"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What does it look like</a:t>
          </a:r>
        </a:p>
      </dsp:txBody>
      <dsp:txXfrm>
        <a:off x="3077473" y="3494639"/>
        <a:ext cx="2398187" cy="1123593"/>
      </dsp:txXfrm>
    </dsp:sp>
    <dsp:sp modelId="{142D1B90-126A-4801-9E80-5B8F753CA5FC}">
      <dsp:nvSpPr>
        <dsp:cNvPr id="0" name=""/>
        <dsp:cNvSpPr/>
      </dsp:nvSpPr>
      <dsp:spPr>
        <a:xfrm>
          <a:off x="6362991" y="1576089"/>
          <a:ext cx="1462894" cy="14628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32447-3275-437D-BC16-235AEA0E6088}">
      <dsp:nvSpPr>
        <dsp:cNvPr id="0" name=""/>
        <dsp:cNvSpPr/>
      </dsp:nvSpPr>
      <dsp:spPr>
        <a:xfrm>
          <a:off x="6673446" y="1885512"/>
          <a:ext cx="839365" cy="83936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0ED58-77B1-4362-87E4-C74918CE93F5}">
      <dsp:nvSpPr>
        <dsp:cNvPr id="0" name=""/>
        <dsp:cNvSpPr/>
      </dsp:nvSpPr>
      <dsp:spPr>
        <a:xfrm>
          <a:off x="5895344" y="3494639"/>
          <a:ext cx="2398187"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What to do when someone is drowning</a:t>
          </a:r>
        </a:p>
      </dsp:txBody>
      <dsp:txXfrm>
        <a:off x="5895344" y="3494639"/>
        <a:ext cx="2398187" cy="1123593"/>
      </dsp:txXfrm>
    </dsp:sp>
    <dsp:sp modelId="{BF2AC445-FE0A-4D1E-851B-6E578EEECC35}">
      <dsp:nvSpPr>
        <dsp:cNvPr id="0" name=""/>
        <dsp:cNvSpPr/>
      </dsp:nvSpPr>
      <dsp:spPr>
        <a:xfrm>
          <a:off x="9180861" y="1576089"/>
          <a:ext cx="1462894" cy="14628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9A5D4-A375-4B83-B9AF-369E1AB29820}">
      <dsp:nvSpPr>
        <dsp:cNvPr id="0" name=""/>
        <dsp:cNvSpPr/>
      </dsp:nvSpPr>
      <dsp:spPr>
        <a:xfrm>
          <a:off x="9492626" y="1887853"/>
          <a:ext cx="839365" cy="83936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A517DB-E2C6-40D7-B247-049EB2C2EF63}">
      <dsp:nvSpPr>
        <dsp:cNvPr id="0" name=""/>
        <dsp:cNvSpPr/>
      </dsp:nvSpPr>
      <dsp:spPr>
        <a:xfrm>
          <a:off x="8713215" y="3494639"/>
          <a:ext cx="2398187"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How to prevent Drowning</a:t>
          </a:r>
        </a:p>
      </dsp:txBody>
      <dsp:txXfrm>
        <a:off x="8713215" y="3494639"/>
        <a:ext cx="2398187" cy="112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605DA-3DB4-0F44-A666-98CDF8A3BC1E}">
      <dsp:nvSpPr>
        <dsp:cNvPr id="0" name=""/>
        <dsp:cNvSpPr/>
      </dsp:nvSpPr>
      <dsp:spPr>
        <a:xfrm>
          <a:off x="0" y="2825"/>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C205F-5FB8-6B4D-BC66-54C660CE3475}">
      <dsp:nvSpPr>
        <dsp:cNvPr id="0" name=""/>
        <dsp:cNvSpPr/>
      </dsp:nvSpPr>
      <dsp:spPr>
        <a:xfrm>
          <a:off x="0" y="2825"/>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Stages 1 through 3 you will see these visual cues:</a:t>
          </a:r>
        </a:p>
      </dsp:txBody>
      <dsp:txXfrm>
        <a:off x="0" y="2825"/>
        <a:ext cx="11592233" cy="525616"/>
      </dsp:txXfrm>
    </dsp:sp>
    <dsp:sp modelId="{15AAC756-2866-A447-ADDF-D89E96521433}">
      <dsp:nvSpPr>
        <dsp:cNvPr id="0" name=""/>
        <dsp:cNvSpPr/>
      </dsp:nvSpPr>
      <dsp:spPr>
        <a:xfrm>
          <a:off x="0" y="528442"/>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37FC2-88C6-3040-8188-31C61E3C0C62}">
      <dsp:nvSpPr>
        <dsp:cNvPr id="0" name=""/>
        <dsp:cNvSpPr/>
      </dsp:nvSpPr>
      <dsp:spPr>
        <a:xfrm>
          <a:off x="0" y="528442"/>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Head tilted back with mouth open;</a:t>
          </a:r>
          <a:endParaRPr lang="en-US" sz="2400" kern="1200" dirty="0"/>
        </a:p>
      </dsp:txBody>
      <dsp:txXfrm>
        <a:off x="0" y="528442"/>
        <a:ext cx="11592233" cy="525616"/>
      </dsp:txXfrm>
    </dsp:sp>
    <dsp:sp modelId="{795F91FB-D732-A74F-9C95-25F6E3C56A89}">
      <dsp:nvSpPr>
        <dsp:cNvPr id="0" name=""/>
        <dsp:cNvSpPr/>
      </dsp:nvSpPr>
      <dsp:spPr>
        <a:xfrm>
          <a:off x="0" y="1054059"/>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4B355-BB9C-3748-AE10-D42E46B53148}">
      <dsp:nvSpPr>
        <dsp:cNvPr id="0" name=""/>
        <dsp:cNvSpPr/>
      </dsp:nvSpPr>
      <dsp:spPr>
        <a:xfrm>
          <a:off x="0" y="1054059"/>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Head low in the water, with mouth at water level;</a:t>
          </a:r>
          <a:endParaRPr lang="en-US" sz="2400" kern="1200" dirty="0"/>
        </a:p>
      </dsp:txBody>
      <dsp:txXfrm>
        <a:off x="0" y="1054059"/>
        <a:ext cx="11592233" cy="525616"/>
      </dsp:txXfrm>
    </dsp:sp>
    <dsp:sp modelId="{210D9A34-2E67-6E43-8B51-C7B4D8E7DF08}">
      <dsp:nvSpPr>
        <dsp:cNvPr id="0" name=""/>
        <dsp:cNvSpPr/>
      </dsp:nvSpPr>
      <dsp:spPr>
        <a:xfrm>
          <a:off x="0" y="1579676"/>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89C7C-D433-184B-8544-9589478B4B96}">
      <dsp:nvSpPr>
        <dsp:cNvPr id="0" name=""/>
        <dsp:cNvSpPr/>
      </dsp:nvSpPr>
      <dsp:spPr>
        <a:xfrm>
          <a:off x="0" y="1579676"/>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Eyes glassy and empty, unable to focus;</a:t>
          </a:r>
          <a:endParaRPr lang="en-US" sz="2400" kern="1200" dirty="0"/>
        </a:p>
      </dsp:txBody>
      <dsp:txXfrm>
        <a:off x="0" y="1579676"/>
        <a:ext cx="11592233" cy="525616"/>
      </dsp:txXfrm>
    </dsp:sp>
    <dsp:sp modelId="{A951ADBC-8F9B-414D-A24F-515266E9FE8C}">
      <dsp:nvSpPr>
        <dsp:cNvPr id="0" name=""/>
        <dsp:cNvSpPr/>
      </dsp:nvSpPr>
      <dsp:spPr>
        <a:xfrm>
          <a:off x="0" y="2105292"/>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0E58-3AE0-D747-AA29-7C18A7C800AC}">
      <dsp:nvSpPr>
        <dsp:cNvPr id="0" name=""/>
        <dsp:cNvSpPr/>
      </dsp:nvSpPr>
      <dsp:spPr>
        <a:xfrm>
          <a:off x="0" y="2105292"/>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Eyes closed;</a:t>
          </a:r>
          <a:endParaRPr lang="en-US" sz="2400" kern="1200"/>
        </a:p>
      </dsp:txBody>
      <dsp:txXfrm>
        <a:off x="0" y="2105292"/>
        <a:ext cx="11592233" cy="525616"/>
      </dsp:txXfrm>
    </dsp:sp>
    <dsp:sp modelId="{B690CAF6-9DF3-2640-A127-65523695490C}">
      <dsp:nvSpPr>
        <dsp:cNvPr id="0" name=""/>
        <dsp:cNvSpPr/>
      </dsp:nvSpPr>
      <dsp:spPr>
        <a:xfrm>
          <a:off x="0" y="2630909"/>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4E684-77BC-BD49-A085-018926CB6ED9}">
      <dsp:nvSpPr>
        <dsp:cNvPr id="0" name=""/>
        <dsp:cNvSpPr/>
      </dsp:nvSpPr>
      <dsp:spPr>
        <a:xfrm>
          <a:off x="0" y="2630909"/>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Hair over forehead or eyes;</a:t>
          </a:r>
          <a:endParaRPr lang="en-US" sz="2400" kern="1200"/>
        </a:p>
      </dsp:txBody>
      <dsp:txXfrm>
        <a:off x="0" y="2630909"/>
        <a:ext cx="11592233" cy="525616"/>
      </dsp:txXfrm>
    </dsp:sp>
    <dsp:sp modelId="{4D1B7FE8-A577-3A4B-B984-18EB5414819A}">
      <dsp:nvSpPr>
        <dsp:cNvPr id="0" name=""/>
        <dsp:cNvSpPr/>
      </dsp:nvSpPr>
      <dsp:spPr>
        <a:xfrm>
          <a:off x="0" y="3156526"/>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40E65-20CD-4E43-8DFE-B92F4871CC16}">
      <dsp:nvSpPr>
        <dsp:cNvPr id="0" name=""/>
        <dsp:cNvSpPr/>
      </dsp:nvSpPr>
      <dsp:spPr>
        <a:xfrm>
          <a:off x="0" y="3156526"/>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Not using legs;</a:t>
          </a:r>
          <a:endParaRPr lang="en-US" sz="2400" kern="1200"/>
        </a:p>
      </dsp:txBody>
      <dsp:txXfrm>
        <a:off x="0" y="3156526"/>
        <a:ext cx="11592233" cy="525616"/>
      </dsp:txXfrm>
    </dsp:sp>
    <dsp:sp modelId="{2E56B5A0-9E59-E840-825B-492C2A4C6782}">
      <dsp:nvSpPr>
        <dsp:cNvPr id="0" name=""/>
        <dsp:cNvSpPr/>
      </dsp:nvSpPr>
      <dsp:spPr>
        <a:xfrm>
          <a:off x="0" y="3682143"/>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91AAE-8208-BC4F-81B6-C53C2878B859}">
      <dsp:nvSpPr>
        <dsp:cNvPr id="0" name=""/>
        <dsp:cNvSpPr/>
      </dsp:nvSpPr>
      <dsp:spPr>
        <a:xfrm>
          <a:off x="0" y="3682143"/>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Hyperventilating or gasping;</a:t>
          </a:r>
          <a:endParaRPr lang="en-US" sz="2400" kern="1200"/>
        </a:p>
      </dsp:txBody>
      <dsp:txXfrm>
        <a:off x="0" y="3682143"/>
        <a:ext cx="11592233" cy="525616"/>
      </dsp:txXfrm>
    </dsp:sp>
    <dsp:sp modelId="{EF44B87F-2B36-AE49-A2EF-E3E8B8970483}">
      <dsp:nvSpPr>
        <dsp:cNvPr id="0" name=""/>
        <dsp:cNvSpPr/>
      </dsp:nvSpPr>
      <dsp:spPr>
        <a:xfrm>
          <a:off x="0" y="4207759"/>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EBF69-ACE3-7040-978E-8C8090E2A4CD}">
      <dsp:nvSpPr>
        <dsp:cNvPr id="0" name=""/>
        <dsp:cNvSpPr/>
      </dsp:nvSpPr>
      <dsp:spPr>
        <a:xfrm>
          <a:off x="0" y="4207759"/>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Trying to swim in a particular direction but not making headway;</a:t>
          </a:r>
          <a:endParaRPr lang="en-US" sz="2400" kern="1200"/>
        </a:p>
      </dsp:txBody>
      <dsp:txXfrm>
        <a:off x="0" y="4207759"/>
        <a:ext cx="11592233" cy="525616"/>
      </dsp:txXfrm>
    </dsp:sp>
    <dsp:sp modelId="{9E75AABA-7828-B642-BE34-229D96DE183E}">
      <dsp:nvSpPr>
        <dsp:cNvPr id="0" name=""/>
        <dsp:cNvSpPr/>
      </dsp:nvSpPr>
      <dsp:spPr>
        <a:xfrm>
          <a:off x="0" y="4733376"/>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9716C-47F7-E44D-B593-EAA05F72BE92}">
      <dsp:nvSpPr>
        <dsp:cNvPr id="0" name=""/>
        <dsp:cNvSpPr/>
      </dsp:nvSpPr>
      <dsp:spPr>
        <a:xfrm>
          <a:off x="0" y="4733376"/>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Trying to roll over onto the back;</a:t>
          </a:r>
          <a:endParaRPr lang="en-US" sz="2400" kern="1200"/>
        </a:p>
      </dsp:txBody>
      <dsp:txXfrm>
        <a:off x="0" y="4733376"/>
        <a:ext cx="11592233" cy="525616"/>
      </dsp:txXfrm>
    </dsp:sp>
    <dsp:sp modelId="{18485EFF-839B-9447-8543-02E9B8FF2C7B}">
      <dsp:nvSpPr>
        <dsp:cNvPr id="0" name=""/>
        <dsp:cNvSpPr/>
      </dsp:nvSpPr>
      <dsp:spPr>
        <a:xfrm>
          <a:off x="0" y="5258993"/>
          <a:ext cx="115922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914F3-30A3-2F48-A0AB-76A63D64440C}">
      <dsp:nvSpPr>
        <dsp:cNvPr id="0" name=""/>
        <dsp:cNvSpPr/>
      </dsp:nvSpPr>
      <dsp:spPr>
        <a:xfrm>
          <a:off x="0" y="5258993"/>
          <a:ext cx="11592233" cy="52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Appears to be climbing an invisible ladder.</a:t>
          </a:r>
          <a:endParaRPr lang="en-US" sz="2400" kern="1200"/>
        </a:p>
      </dsp:txBody>
      <dsp:txXfrm>
        <a:off x="0" y="5258993"/>
        <a:ext cx="11592233" cy="525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DDF31-6BE6-1A48-B72F-C89BE8C73B00}">
      <dsp:nvSpPr>
        <dsp:cNvPr id="0" name=""/>
        <dsp:cNvSpPr/>
      </dsp:nvSpPr>
      <dsp:spPr>
        <a:xfrm rot="16200000">
          <a:off x="2338"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a:t>The Chain of Drowning Survival</a:t>
          </a:r>
        </a:p>
      </dsp:txBody>
      <dsp:txXfrm rot="5400000">
        <a:off x="2338" y="1088423"/>
        <a:ext cx="3587909" cy="2174491"/>
      </dsp:txXfrm>
    </dsp:sp>
    <dsp:sp modelId="{723C447E-632B-734D-B844-96DD245121A4}">
      <dsp:nvSpPr>
        <dsp:cNvPr id="0" name=""/>
        <dsp:cNvSpPr/>
      </dsp:nvSpPr>
      <dsp:spPr>
        <a:xfrm rot="5400000">
          <a:off x="6164280"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a:t>Rescuing a drowning victim by boat</a:t>
          </a:r>
        </a:p>
      </dsp:txBody>
      <dsp:txXfrm rot="-5400000">
        <a:off x="6925352" y="1088423"/>
        <a:ext cx="3587909" cy="2174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05F5-6FA5-4786-A564-950DCD2F05DE}">
      <dsp:nvSpPr>
        <dsp:cNvPr id="0" name=""/>
        <dsp:cNvSpPr/>
      </dsp:nvSpPr>
      <dsp:spPr>
        <a:xfrm>
          <a:off x="419459" y="991555"/>
          <a:ext cx="1628910" cy="16289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C33D3-2272-48F4-9C94-E20D3CAE1E48}">
      <dsp:nvSpPr>
        <dsp:cNvPr id="0" name=""/>
        <dsp:cNvSpPr/>
      </dsp:nvSpPr>
      <dsp:spPr>
        <a:xfrm>
          <a:off x="333914" y="28499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b="0" i="0" kern="1200" dirty="0"/>
            <a:t>Too tired </a:t>
          </a:r>
          <a:endParaRPr lang="en-US" sz="1900" kern="1200" dirty="0"/>
        </a:p>
      </dsp:txBody>
      <dsp:txXfrm>
        <a:off x="333914" y="2849961"/>
        <a:ext cx="1800000" cy="720000"/>
      </dsp:txXfrm>
    </dsp:sp>
    <dsp:sp modelId="{A2853B60-87B1-4ADC-8808-DBE990CB7609}">
      <dsp:nvSpPr>
        <dsp:cNvPr id="0" name=""/>
        <dsp:cNvSpPr/>
      </dsp:nvSpPr>
      <dsp:spPr>
        <a:xfrm>
          <a:off x="2534459" y="991555"/>
          <a:ext cx="1628910" cy="162891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07AEC-FC94-410F-8FA8-2A83E2D913A7}">
      <dsp:nvSpPr>
        <dsp:cNvPr id="0" name=""/>
        <dsp:cNvSpPr/>
      </dsp:nvSpPr>
      <dsp:spPr>
        <a:xfrm>
          <a:off x="2434172" y="28794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b="0" i="0" kern="1200" dirty="0"/>
            <a:t>Too cold</a:t>
          </a:r>
          <a:endParaRPr lang="en-US" sz="1900" kern="1200" dirty="0"/>
        </a:p>
      </dsp:txBody>
      <dsp:txXfrm>
        <a:off x="2434172" y="2879445"/>
        <a:ext cx="1800000" cy="720000"/>
      </dsp:txXfrm>
    </dsp:sp>
    <dsp:sp modelId="{57FEE383-BB2C-4EA7-B201-F3FC1BF4B52B}">
      <dsp:nvSpPr>
        <dsp:cNvPr id="0" name=""/>
        <dsp:cNvSpPr/>
      </dsp:nvSpPr>
      <dsp:spPr>
        <a:xfrm>
          <a:off x="4649459" y="991555"/>
          <a:ext cx="1628910" cy="16289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DD961-C64F-4BC7-983F-7F06D8780CD2}">
      <dsp:nvSpPr>
        <dsp:cNvPr id="0" name=""/>
        <dsp:cNvSpPr/>
      </dsp:nvSpPr>
      <dsp:spPr>
        <a:xfrm>
          <a:off x="4551944" y="286470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b="0" i="0" kern="1200" dirty="0"/>
            <a:t>Too far from safety</a:t>
          </a:r>
          <a:endParaRPr lang="en-US" sz="1900" kern="1200" dirty="0"/>
        </a:p>
      </dsp:txBody>
      <dsp:txXfrm>
        <a:off x="4551944" y="2864707"/>
        <a:ext cx="1800000" cy="720000"/>
      </dsp:txXfrm>
    </dsp:sp>
    <dsp:sp modelId="{1F134493-665E-4CBD-A827-B484BB59BC5A}">
      <dsp:nvSpPr>
        <dsp:cNvPr id="0" name=""/>
        <dsp:cNvSpPr/>
      </dsp:nvSpPr>
      <dsp:spPr>
        <a:xfrm>
          <a:off x="6764459" y="991555"/>
          <a:ext cx="1628910" cy="16289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3C6BC5-A4DC-4C39-B284-69E066529510}">
      <dsp:nvSpPr>
        <dsp:cNvPr id="0" name=""/>
        <dsp:cNvSpPr/>
      </dsp:nvSpPr>
      <dsp:spPr>
        <a:xfrm>
          <a:off x="6747026" y="29384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b="0" i="0" kern="1200" dirty="0"/>
            <a:t>Too much sun</a:t>
          </a:r>
          <a:endParaRPr lang="en-US" sz="1900" kern="1200" dirty="0"/>
        </a:p>
      </dsp:txBody>
      <dsp:txXfrm>
        <a:off x="6747026" y="2938449"/>
        <a:ext cx="1800000" cy="720000"/>
      </dsp:txXfrm>
    </dsp:sp>
    <dsp:sp modelId="{08CF137E-C5F0-4E11-B7A5-CE6B00210651}">
      <dsp:nvSpPr>
        <dsp:cNvPr id="0" name=""/>
        <dsp:cNvSpPr/>
      </dsp:nvSpPr>
      <dsp:spPr>
        <a:xfrm>
          <a:off x="8879459" y="991555"/>
          <a:ext cx="1628910" cy="1628910"/>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14D3A-CCC9-4C3A-8AEE-2E3E5FAE5EB4}">
      <dsp:nvSpPr>
        <dsp:cNvPr id="0" name=""/>
        <dsp:cNvSpPr/>
      </dsp:nvSpPr>
      <dsp:spPr>
        <a:xfrm>
          <a:off x="8847950" y="2908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b="0" i="0" kern="1200" dirty="0"/>
            <a:t>Too much strenuous activity </a:t>
          </a:r>
          <a:endParaRPr lang="en-US" sz="1900" kern="1200" dirty="0"/>
        </a:p>
      </dsp:txBody>
      <dsp:txXfrm>
        <a:off x="8847950" y="2908951"/>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51CB0-A728-FB41-8D55-0A3DF1268BEC}">
      <dsp:nvSpPr>
        <dsp:cNvPr id="0" name=""/>
        <dsp:cNvSpPr/>
      </dsp:nvSpPr>
      <dsp:spPr>
        <a:xfrm>
          <a:off x="0" y="680"/>
          <a:ext cx="6506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1585C-713F-054F-ABB2-C893857EB8D5}">
      <dsp:nvSpPr>
        <dsp:cNvPr id="0" name=""/>
        <dsp:cNvSpPr/>
      </dsp:nvSpPr>
      <dsp:spPr>
        <a:xfrm>
          <a:off x="0" y="680"/>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1. Step or jump in the water over your head</a:t>
          </a:r>
        </a:p>
      </dsp:txBody>
      <dsp:txXfrm>
        <a:off x="0" y="680"/>
        <a:ext cx="6506304" cy="1115295"/>
      </dsp:txXfrm>
    </dsp:sp>
    <dsp:sp modelId="{53CC46E6-40A4-2446-AD84-13B1150C88DC}">
      <dsp:nvSpPr>
        <dsp:cNvPr id="0" name=""/>
        <dsp:cNvSpPr/>
      </dsp:nvSpPr>
      <dsp:spPr>
        <a:xfrm>
          <a:off x="0" y="1115976"/>
          <a:ext cx="6506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D6757-A455-AD4C-B186-5B833C95D3E7}">
      <dsp:nvSpPr>
        <dsp:cNvPr id="0" name=""/>
        <dsp:cNvSpPr/>
      </dsp:nvSpPr>
      <dsp:spPr>
        <a:xfrm>
          <a:off x="0" y="1115976"/>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2. Return to the surface and float or tread water for one minute</a:t>
          </a:r>
        </a:p>
      </dsp:txBody>
      <dsp:txXfrm>
        <a:off x="0" y="1115976"/>
        <a:ext cx="6506304" cy="1115295"/>
      </dsp:txXfrm>
    </dsp:sp>
    <dsp:sp modelId="{37294EB2-95AF-544A-9641-E64478E2AE71}">
      <dsp:nvSpPr>
        <dsp:cNvPr id="0" name=""/>
        <dsp:cNvSpPr/>
      </dsp:nvSpPr>
      <dsp:spPr>
        <a:xfrm>
          <a:off x="0" y="2231272"/>
          <a:ext cx="6506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BEAA3-0B9E-A845-8F30-B09FC9553996}">
      <dsp:nvSpPr>
        <dsp:cNvPr id="0" name=""/>
        <dsp:cNvSpPr/>
      </dsp:nvSpPr>
      <dsp:spPr>
        <a:xfrm>
          <a:off x="0" y="2231272"/>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3. Turn around in a full circle and find an exit</a:t>
          </a:r>
        </a:p>
      </dsp:txBody>
      <dsp:txXfrm>
        <a:off x="0" y="2231272"/>
        <a:ext cx="6506304" cy="1115295"/>
      </dsp:txXfrm>
    </dsp:sp>
    <dsp:sp modelId="{18F21592-F2EA-6844-A717-272C00CC4AC6}">
      <dsp:nvSpPr>
        <dsp:cNvPr id="0" name=""/>
        <dsp:cNvSpPr/>
      </dsp:nvSpPr>
      <dsp:spPr>
        <a:xfrm>
          <a:off x="0" y="3346567"/>
          <a:ext cx="6506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E1BD0-1E56-384B-A438-C97C47CA20D6}">
      <dsp:nvSpPr>
        <dsp:cNvPr id="0" name=""/>
        <dsp:cNvSpPr/>
      </dsp:nvSpPr>
      <dsp:spPr>
        <a:xfrm>
          <a:off x="0" y="3346567"/>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4. Swim 25 yards to the exit without stopping</a:t>
          </a:r>
        </a:p>
      </dsp:txBody>
      <dsp:txXfrm>
        <a:off x="0" y="3346567"/>
        <a:ext cx="6506304" cy="1115295"/>
      </dsp:txXfrm>
    </dsp:sp>
    <dsp:sp modelId="{A2A09C98-A221-C741-BF14-4740F48770D1}">
      <dsp:nvSpPr>
        <dsp:cNvPr id="0" name=""/>
        <dsp:cNvSpPr/>
      </dsp:nvSpPr>
      <dsp:spPr>
        <a:xfrm>
          <a:off x="0" y="4461863"/>
          <a:ext cx="6506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D71E0-F447-144E-BDA0-C7B35763C8A3}">
      <dsp:nvSpPr>
        <dsp:cNvPr id="0" name=""/>
        <dsp:cNvSpPr/>
      </dsp:nvSpPr>
      <dsp:spPr>
        <a:xfrm>
          <a:off x="0" y="4461863"/>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5. Exit from the water. If in a pool, be able to exit without using a ladder</a:t>
          </a:r>
        </a:p>
      </dsp:txBody>
      <dsp:txXfrm>
        <a:off x="0" y="4461863"/>
        <a:ext cx="6506304" cy="11152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2490-30E4-7E40-9BC3-51E9FE0BF4CB}"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59FB9-3069-A243-BA69-77A711A918B5}" type="slidenum">
              <a:rPr lang="en-US" smtClean="0"/>
              <a:t>‹#›</a:t>
            </a:fld>
            <a:endParaRPr lang="en-US"/>
          </a:p>
        </p:txBody>
      </p:sp>
    </p:spTree>
    <p:extLst>
      <p:ext uri="{BB962C8B-B14F-4D97-AF65-F5344CB8AC3E}">
        <p14:creationId xmlns:p14="http://schemas.microsoft.com/office/powerpoint/2010/main" val="336414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7D15-3BF4-7D5F-5BB2-769C5ADED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1E11A5-9F06-D395-0C73-7C065211D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6D3E01-A237-6CA4-D8AA-15BC897AE402}"/>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F7844EC1-5320-E0BB-9476-CD3548E8D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6E80F-9784-8413-6263-2A0F40FE8360}"/>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4101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1759-DB8A-1529-B7DB-08FB79A86F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EA027-4584-076B-4DEE-DDA3B5FF65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1CCB2-2514-AA8B-0892-F8DF4F4C543F}"/>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4FE7532D-D0AC-D984-ABD1-477740B63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07A83-281F-27C6-D20C-59BCDD536E91}"/>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330868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614ED5-04A4-4410-5500-EAF3847925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57378-FA29-EAD5-7295-788C65584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86E6E-D4AC-CC92-0D9B-5DCEA54ECDB4}"/>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80F0D4D6-3991-F6D3-BB80-86595D719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B0095-B433-B827-83DF-1F2AB049AF37}"/>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39981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48EB-63B5-0504-8A01-5FAC9C39A2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65483-22A9-E1A4-B4C1-0D6C8EC22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7BC4A-45EF-A8B4-C28B-FD5EFD475A0D}"/>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BF5A55B7-0D4F-643A-B2E7-A765DA838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AE012-A157-D37F-35DC-7A693BB7ECDE}"/>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294620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D018-52A2-5D49-69F6-BCFBCEE1F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1A659-66BA-AA89-E7F7-23CACF985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D9319-40FD-0214-F650-833A63C9338A}"/>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7D05F5BA-0E47-30BF-5A2F-0B063BD45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0A1BF-E8EE-6752-EB89-864714CF63E1}"/>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191989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C212-EB35-EF21-D309-C8084340E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E9D4B-86C8-E864-16EA-50986AFC2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BE7F3-78C7-4E7A-71E0-711E05074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EA3F9-BC2E-EF54-A97F-696C0D28FE01}"/>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6" name="Footer Placeholder 5">
            <a:extLst>
              <a:ext uri="{FF2B5EF4-FFF2-40B4-BE49-F238E27FC236}">
                <a16:creationId xmlns:a16="http://schemas.microsoft.com/office/drawing/2014/main" id="{8AB3AF18-3C66-4A89-2ED5-E85414F9B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C305C-E1BF-A3AA-8EC5-98743490768C}"/>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298991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E5C8-A75D-74FE-F7D2-A609A9D9CA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43461-870D-7A06-8BFA-522306681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EE4E35-EBF2-F870-76D0-5072BB39A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F8928-20C0-4073-5CCC-E3BF63E72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DDDE62-9D6C-18AF-EF6D-448ACC9FA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71A3C-8972-7B5E-273E-99B0127FEC03}"/>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8" name="Footer Placeholder 7">
            <a:extLst>
              <a:ext uri="{FF2B5EF4-FFF2-40B4-BE49-F238E27FC236}">
                <a16:creationId xmlns:a16="http://schemas.microsoft.com/office/drawing/2014/main" id="{07075F7C-AC08-7FCC-EE15-EB304F1F9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C7082-EF88-8D9F-6876-C0BF58C0BB28}"/>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82183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D4D4-7487-E038-ED62-C27892A3E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B4E535-FE1D-B5A1-F1AD-7F3E10BEACEC}"/>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4" name="Footer Placeholder 3">
            <a:extLst>
              <a:ext uri="{FF2B5EF4-FFF2-40B4-BE49-F238E27FC236}">
                <a16:creationId xmlns:a16="http://schemas.microsoft.com/office/drawing/2014/main" id="{DF8DC1FE-872F-8FA3-7594-5E983208E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456B5D-A4C5-C709-E08C-F3975D2DFAE8}"/>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181572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3D618-8B41-3BE2-AB52-FDEF22B6B3D6}"/>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3" name="Footer Placeholder 2">
            <a:extLst>
              <a:ext uri="{FF2B5EF4-FFF2-40B4-BE49-F238E27FC236}">
                <a16:creationId xmlns:a16="http://schemas.microsoft.com/office/drawing/2014/main" id="{C53086ED-67AC-4B99-53A3-CCD8F4FF09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D5FAF-1B5E-E382-78BE-8D4537145A92}"/>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384409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6FDF-0053-5ABD-D33F-1D2D9E4BD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38A10A-0FF4-9E20-7A1D-87F7EA57A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791A2-CBB5-727B-1F54-93D5EDF0E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F8923-60BB-D4B4-9557-3ED97E729302}"/>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6" name="Footer Placeholder 5">
            <a:extLst>
              <a:ext uri="{FF2B5EF4-FFF2-40B4-BE49-F238E27FC236}">
                <a16:creationId xmlns:a16="http://schemas.microsoft.com/office/drawing/2014/main" id="{33A27856-6743-099D-CDFC-415086CAB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DCEA8-3D17-50EC-DDC6-A966E2832C31}"/>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379776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2CD9-AFE3-0311-0864-E2169A5D2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3980E8-1DB5-0D9E-BC16-1DAF9D71C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DDF08-E627-DBC6-2E53-65FA6F8A1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DE5AA-0D9A-1717-7D37-DA1BAC5F43F3}"/>
              </a:ext>
            </a:extLst>
          </p:cNvPr>
          <p:cNvSpPr>
            <a:spLocks noGrp="1"/>
          </p:cNvSpPr>
          <p:nvPr>
            <p:ph type="dt" sz="half" idx="10"/>
          </p:nvPr>
        </p:nvSpPr>
        <p:spPr/>
        <p:txBody>
          <a:bodyPr/>
          <a:lstStyle/>
          <a:p>
            <a:fld id="{FA3A0277-DB6E-9C44-9A4D-E1CBB220CE63}" type="datetimeFigureOut">
              <a:rPr lang="en-US" smtClean="0"/>
              <a:t>8/2/2023</a:t>
            </a:fld>
            <a:endParaRPr lang="en-US"/>
          </a:p>
        </p:txBody>
      </p:sp>
      <p:sp>
        <p:nvSpPr>
          <p:cNvPr id="6" name="Footer Placeholder 5">
            <a:extLst>
              <a:ext uri="{FF2B5EF4-FFF2-40B4-BE49-F238E27FC236}">
                <a16:creationId xmlns:a16="http://schemas.microsoft.com/office/drawing/2014/main" id="{648C7F1A-C1A4-8C35-5F15-11CB2EBFA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8F492-C939-FFC0-B26F-067F6400DD79}"/>
              </a:ext>
            </a:extLst>
          </p:cNvPr>
          <p:cNvSpPr>
            <a:spLocks noGrp="1"/>
          </p:cNvSpPr>
          <p:nvPr>
            <p:ph type="sldNum" sz="quarter" idx="12"/>
          </p:nvPr>
        </p:nvSpPr>
        <p:spPr/>
        <p:txBody>
          <a:bodyPr/>
          <a:lstStyle/>
          <a:p>
            <a:fld id="{9160C42A-90E2-FF45-9D98-81ADF3F67B75}" type="slidenum">
              <a:rPr lang="en-US" smtClean="0"/>
              <a:t>‹#›</a:t>
            </a:fld>
            <a:endParaRPr lang="en-US"/>
          </a:p>
        </p:txBody>
      </p:sp>
    </p:spTree>
    <p:extLst>
      <p:ext uri="{BB962C8B-B14F-4D97-AF65-F5344CB8AC3E}">
        <p14:creationId xmlns:p14="http://schemas.microsoft.com/office/powerpoint/2010/main" val="244850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2CFE2-D715-867F-E00D-83F44B8FC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EC41F6-B49C-BB17-C375-6B8C9816F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C71BE-291F-FF5F-4462-E80686017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A0277-DB6E-9C44-9A4D-E1CBB220CE63}" type="datetimeFigureOut">
              <a:rPr lang="en-US" smtClean="0"/>
              <a:t>8/2/2023</a:t>
            </a:fld>
            <a:endParaRPr lang="en-US"/>
          </a:p>
        </p:txBody>
      </p:sp>
      <p:sp>
        <p:nvSpPr>
          <p:cNvPr id="5" name="Footer Placeholder 4">
            <a:extLst>
              <a:ext uri="{FF2B5EF4-FFF2-40B4-BE49-F238E27FC236}">
                <a16:creationId xmlns:a16="http://schemas.microsoft.com/office/drawing/2014/main" id="{3CAF8A9E-E7FD-D4FA-A60B-3515BB43D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BE724-4099-7428-7C7A-93AC4712D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0C42A-90E2-FF45-9D98-81ADF3F67B75}" type="slidenum">
              <a:rPr lang="en-US" smtClean="0"/>
              <a:t>‹#›</a:t>
            </a:fld>
            <a:endParaRPr lang="en-US"/>
          </a:p>
        </p:txBody>
      </p:sp>
    </p:spTree>
    <p:extLst>
      <p:ext uri="{BB962C8B-B14F-4D97-AF65-F5344CB8AC3E}">
        <p14:creationId xmlns:p14="http://schemas.microsoft.com/office/powerpoint/2010/main" val="60507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A person swimming in the water&#10;&#10;Description automatically generated with medium confidence">
            <a:extLst>
              <a:ext uri="{FF2B5EF4-FFF2-40B4-BE49-F238E27FC236}">
                <a16:creationId xmlns:a16="http://schemas.microsoft.com/office/drawing/2014/main" id="{F3D182B5-FAF4-24C4-95CC-843FE0B15152}"/>
              </a:ext>
            </a:extLst>
          </p:cNvPr>
          <p:cNvPicPr>
            <a:picLocks noChangeAspect="1"/>
          </p:cNvPicPr>
          <p:nvPr/>
        </p:nvPicPr>
        <p:blipFill rotWithShape="1">
          <a:blip r:embed="rId2"/>
          <a:srcRect r="7074" b="-1"/>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8" name="Freeform: Shape 17">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D48511F0-9F5D-147B-70BE-9BDD188F11C2}"/>
              </a:ext>
            </a:extLst>
          </p:cNvPr>
          <p:cNvSpPr txBox="1"/>
          <p:nvPr/>
        </p:nvSpPr>
        <p:spPr>
          <a:xfrm>
            <a:off x="3049229" y="3244334"/>
            <a:ext cx="6098458" cy="369332"/>
          </a:xfrm>
          <a:prstGeom prst="rect">
            <a:avLst/>
          </a:prstGeom>
          <a:noFill/>
        </p:spPr>
        <p:txBody>
          <a:bodyPr wrap="square">
            <a:spAutoFit/>
          </a:bodyPr>
          <a:lstStyle/>
          <a:p>
            <a:pPr>
              <a:spcAft>
                <a:spcPts val="600"/>
              </a:spcAft>
            </a:pPr>
            <a:r>
              <a:rPr lang="en-US" b="0" dirty="0">
                <a:effectLst/>
              </a:rPr>
              <a:t>  </a:t>
            </a:r>
            <a:endParaRPr lang="en-US"/>
          </a:p>
        </p:txBody>
      </p:sp>
      <p:sp>
        <p:nvSpPr>
          <p:cNvPr id="8" name="TextBox 7">
            <a:extLst>
              <a:ext uri="{FF2B5EF4-FFF2-40B4-BE49-F238E27FC236}">
                <a16:creationId xmlns:a16="http://schemas.microsoft.com/office/drawing/2014/main" id="{B14484BE-4663-574A-0559-1BB90C2DB785}"/>
              </a:ext>
            </a:extLst>
          </p:cNvPr>
          <p:cNvSpPr txBox="1"/>
          <p:nvPr/>
        </p:nvSpPr>
        <p:spPr>
          <a:xfrm>
            <a:off x="396160" y="1443836"/>
            <a:ext cx="3717082" cy="1200329"/>
          </a:xfrm>
          <a:prstGeom prst="rect">
            <a:avLst/>
          </a:prstGeom>
          <a:noFill/>
        </p:spPr>
        <p:txBody>
          <a:bodyPr wrap="square" rtlCol="0">
            <a:spAutoFit/>
          </a:bodyPr>
          <a:lstStyle/>
          <a:p>
            <a:r>
              <a:rPr lang="en-US" sz="7200" dirty="0"/>
              <a:t>EYES ON</a:t>
            </a:r>
          </a:p>
        </p:txBody>
      </p:sp>
      <p:sp>
        <p:nvSpPr>
          <p:cNvPr id="11" name="TextBox 10">
            <a:extLst>
              <a:ext uri="{FF2B5EF4-FFF2-40B4-BE49-F238E27FC236}">
                <a16:creationId xmlns:a16="http://schemas.microsoft.com/office/drawing/2014/main" id="{BD288010-32BA-BA1D-E211-E1D18712A57C}"/>
              </a:ext>
            </a:extLst>
          </p:cNvPr>
          <p:cNvSpPr txBox="1"/>
          <p:nvPr/>
        </p:nvSpPr>
        <p:spPr>
          <a:xfrm>
            <a:off x="502188" y="2545130"/>
            <a:ext cx="3717082" cy="3847207"/>
          </a:xfrm>
          <a:prstGeom prst="rect">
            <a:avLst/>
          </a:prstGeom>
          <a:noFill/>
        </p:spPr>
        <p:txBody>
          <a:bodyPr wrap="square" rtlCol="0">
            <a:spAutoFit/>
          </a:bodyPr>
          <a:lstStyle/>
          <a:p>
            <a:r>
              <a:rPr lang="en-US" sz="3600" dirty="0"/>
              <a:t>DROWNING</a:t>
            </a:r>
          </a:p>
          <a:p>
            <a:r>
              <a:rPr lang="en-US" sz="4800" dirty="0"/>
              <a:t>101</a:t>
            </a:r>
          </a:p>
          <a:p>
            <a:endParaRPr lang="en-US" sz="4800" dirty="0"/>
          </a:p>
          <a:p>
            <a:endParaRPr lang="en-US" sz="2800" dirty="0"/>
          </a:p>
          <a:p>
            <a:r>
              <a:rPr lang="en-US" sz="2800" dirty="0"/>
              <a:t>USCG Aux</a:t>
            </a:r>
          </a:p>
          <a:p>
            <a:r>
              <a:rPr lang="en-US" sz="2800" dirty="0"/>
              <a:t>August 1, 2023</a:t>
            </a:r>
          </a:p>
          <a:p>
            <a:r>
              <a:rPr lang="en-US" sz="2800" dirty="0"/>
              <a:t>By Maggie Grymes</a:t>
            </a:r>
          </a:p>
        </p:txBody>
      </p:sp>
    </p:spTree>
    <p:extLst>
      <p:ext uri="{BB962C8B-B14F-4D97-AF65-F5344CB8AC3E}">
        <p14:creationId xmlns:p14="http://schemas.microsoft.com/office/powerpoint/2010/main" val="62531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B97C45-62C0-72DC-83F8-509ABB185DB5}"/>
              </a:ext>
            </a:extLst>
          </p:cNvPr>
          <p:cNvPicPr>
            <a:picLocks noChangeAspect="1"/>
          </p:cNvPicPr>
          <p:nvPr/>
        </p:nvPicPr>
        <p:blipFill>
          <a:blip r:embed="rId2"/>
          <a:stretch>
            <a:fillRect/>
          </a:stretch>
        </p:blipFill>
        <p:spPr>
          <a:xfrm>
            <a:off x="457200" y="1836039"/>
            <a:ext cx="11277600" cy="3185922"/>
          </a:xfrm>
          <a:prstGeom prst="rect">
            <a:avLst/>
          </a:prstGeom>
        </p:spPr>
      </p:pic>
      <p:sp>
        <p:nvSpPr>
          <p:cNvPr id="5" name="Rectangle 4" descr="Magnifying glass">
            <a:extLst>
              <a:ext uri="{FF2B5EF4-FFF2-40B4-BE49-F238E27FC236}">
                <a16:creationId xmlns:a16="http://schemas.microsoft.com/office/drawing/2014/main" id="{DD013317-9417-2D45-E154-313ED9CB33CC}"/>
              </a:ext>
            </a:extLst>
          </p:cNvPr>
          <p:cNvSpPr/>
          <p:nvPr/>
        </p:nvSpPr>
        <p:spPr>
          <a:xfrm>
            <a:off x="191729" y="211906"/>
            <a:ext cx="1039424" cy="9612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160963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E3B0-FB16-F1D1-5960-7FFD728F9CA3}"/>
              </a:ext>
            </a:extLst>
          </p:cNvPr>
          <p:cNvSpPr>
            <a:spLocks noGrp="1"/>
          </p:cNvSpPr>
          <p:nvPr>
            <p:ph type="title"/>
          </p:nvPr>
        </p:nvSpPr>
        <p:spPr>
          <a:xfrm>
            <a:off x="0" y="500062"/>
            <a:ext cx="12191999" cy="1325563"/>
          </a:xfrm>
        </p:spPr>
        <p:txBody>
          <a:bodyPr>
            <a:normAutofit/>
          </a:bodyPr>
          <a:lstStyle/>
          <a:p>
            <a:pPr algn="ctr"/>
            <a:r>
              <a:rPr lang="en-US" sz="4000" b="1" dirty="0"/>
              <a:t>What to do when someone is drowning</a:t>
            </a:r>
            <a:br>
              <a:rPr lang="en-US" sz="4000" b="1" dirty="0"/>
            </a:br>
            <a:r>
              <a:rPr lang="en-US" sz="4000" b="1" dirty="0"/>
              <a:t> a twofer:</a:t>
            </a:r>
          </a:p>
        </p:txBody>
      </p:sp>
      <p:graphicFrame>
        <p:nvGraphicFramePr>
          <p:cNvPr id="6" name="Content Placeholder 2">
            <a:extLst>
              <a:ext uri="{FF2B5EF4-FFF2-40B4-BE49-F238E27FC236}">
                <a16:creationId xmlns:a16="http://schemas.microsoft.com/office/drawing/2014/main" id="{1E73A7CA-011A-1B7A-CED4-2FB56902E024}"/>
              </a:ext>
            </a:extLst>
          </p:cNvPr>
          <p:cNvGraphicFramePr>
            <a:graphicFrameLocks noGrp="1"/>
          </p:cNvGraphicFramePr>
          <p:nvPr>
            <p:ph idx="1"/>
            <p:extLst>
              <p:ext uri="{D42A27DB-BD31-4B8C-83A1-F6EECF244321}">
                <p14:modId xmlns:p14="http://schemas.microsoft.com/office/powerpoint/2010/main" val="1874948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975192-9131-0768-7E7E-0E48A3DA03E3}"/>
              </a:ext>
            </a:extLst>
          </p:cNvPr>
          <p:cNvSpPr/>
          <p:nvPr/>
        </p:nvSpPr>
        <p:spPr>
          <a:xfrm>
            <a:off x="0" y="0"/>
            <a:ext cx="838200" cy="896255"/>
          </a:xfrm>
          <a:prstGeom prst="rect">
            <a:avLst/>
          </a:prstGeom>
          <a:blipFill>
            <a:blip r:embed="rId7">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Tree>
    <p:extLst>
      <p:ext uri="{BB962C8B-B14F-4D97-AF65-F5344CB8AC3E}">
        <p14:creationId xmlns:p14="http://schemas.microsoft.com/office/powerpoint/2010/main" val="12115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diagram&#10;&#10;Description automatically generated">
            <a:extLst>
              <a:ext uri="{FF2B5EF4-FFF2-40B4-BE49-F238E27FC236}">
                <a16:creationId xmlns:a16="http://schemas.microsoft.com/office/drawing/2014/main" id="{9445A5A2-D047-F84A-AB6C-6BBD6C9E5B7D}"/>
              </a:ext>
            </a:extLst>
          </p:cNvPr>
          <p:cNvPicPr>
            <a:picLocks noGrp="1" noChangeAspect="1"/>
          </p:cNvPicPr>
          <p:nvPr>
            <p:ph idx="1"/>
          </p:nvPr>
        </p:nvPicPr>
        <p:blipFill>
          <a:blip r:embed="rId2"/>
          <a:stretch>
            <a:fillRect/>
          </a:stretch>
        </p:blipFill>
        <p:spPr>
          <a:xfrm>
            <a:off x="-14748" y="1196055"/>
            <a:ext cx="12237577" cy="4895028"/>
          </a:xfrm>
          <a:prstGeom prst="rect">
            <a:avLst/>
          </a:prstGeom>
        </p:spPr>
      </p:pic>
      <p:sp>
        <p:nvSpPr>
          <p:cNvPr id="2" name="Rectangle 1">
            <a:extLst>
              <a:ext uri="{FF2B5EF4-FFF2-40B4-BE49-F238E27FC236}">
                <a16:creationId xmlns:a16="http://schemas.microsoft.com/office/drawing/2014/main" id="{AB91910F-8180-5A34-01C8-B35E47DEDD18}"/>
              </a:ext>
            </a:extLst>
          </p:cNvPr>
          <p:cNvSpPr/>
          <p:nvPr/>
        </p:nvSpPr>
        <p:spPr>
          <a:xfrm>
            <a:off x="0" y="0"/>
            <a:ext cx="838200" cy="896255"/>
          </a:xfrm>
          <a:prstGeom prst="rect">
            <a:avLst/>
          </a:prstGeom>
          <a:blipFill>
            <a:blip r:embed="rId3">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A4CAB095-7708-6D20-1AEA-DC54F660A2C9}"/>
              </a:ext>
            </a:extLst>
          </p:cNvPr>
          <p:cNvSpPr txBox="1"/>
          <p:nvPr/>
        </p:nvSpPr>
        <p:spPr>
          <a:xfrm>
            <a:off x="1162663" y="188369"/>
            <a:ext cx="8480323" cy="707886"/>
          </a:xfrm>
          <a:prstGeom prst="rect">
            <a:avLst/>
          </a:prstGeom>
          <a:noFill/>
        </p:spPr>
        <p:txBody>
          <a:bodyPr wrap="square" rtlCol="0">
            <a:spAutoFit/>
          </a:bodyPr>
          <a:lstStyle/>
          <a:p>
            <a:r>
              <a:rPr lang="en-US" sz="4000" b="1" dirty="0"/>
              <a:t>The Chain of Drowning Survival</a:t>
            </a:r>
          </a:p>
        </p:txBody>
      </p:sp>
    </p:spTree>
    <p:extLst>
      <p:ext uri="{BB962C8B-B14F-4D97-AF65-F5344CB8AC3E}">
        <p14:creationId xmlns:p14="http://schemas.microsoft.com/office/powerpoint/2010/main" val="334629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98A4A09D-546C-C512-BDD9-844FB5C565AD}"/>
              </a:ext>
            </a:extLst>
          </p:cNvPr>
          <p:cNvSpPr txBox="1"/>
          <p:nvPr/>
        </p:nvSpPr>
        <p:spPr>
          <a:xfrm>
            <a:off x="1192161" y="1659285"/>
            <a:ext cx="9807678" cy="3539430"/>
          </a:xfrm>
          <a:prstGeom prst="rect">
            <a:avLst/>
          </a:prstGeom>
          <a:noFill/>
        </p:spPr>
        <p:txBody>
          <a:bodyPr wrap="square">
            <a:spAutoFit/>
          </a:bodyPr>
          <a:lstStyle/>
          <a:p>
            <a:r>
              <a:rPr lang="en-US" sz="3200" dirty="0"/>
              <a:t>When someone falls in the water, the first person on your boat who sees the victim needs to keep his eyes on the man overboard and point at him</a:t>
            </a:r>
          </a:p>
          <a:p>
            <a:endParaRPr lang="en-US" sz="3200" dirty="0"/>
          </a:p>
          <a:p>
            <a:r>
              <a:rPr lang="en-US" sz="3200" dirty="0"/>
              <a:t>That way, someone always has a view of the victim’s location if he is drifting in a current or struggling in rough seas</a:t>
            </a:r>
          </a:p>
        </p:txBody>
      </p:sp>
      <p:sp>
        <p:nvSpPr>
          <p:cNvPr id="5" name="TextBox 4">
            <a:extLst>
              <a:ext uri="{FF2B5EF4-FFF2-40B4-BE49-F238E27FC236}">
                <a16:creationId xmlns:a16="http://schemas.microsoft.com/office/drawing/2014/main" id="{E8852FAA-5BB3-E2E3-6686-F123E1C2311B}"/>
              </a:ext>
            </a:extLst>
          </p:cNvPr>
          <p:cNvSpPr txBox="1"/>
          <p:nvPr/>
        </p:nvSpPr>
        <p:spPr>
          <a:xfrm>
            <a:off x="1360539" y="188369"/>
            <a:ext cx="3377380" cy="707886"/>
          </a:xfrm>
          <a:prstGeom prst="rect">
            <a:avLst/>
          </a:prstGeom>
          <a:noFill/>
        </p:spPr>
        <p:txBody>
          <a:bodyPr wrap="square" rtlCol="0">
            <a:spAutoFit/>
          </a:bodyPr>
          <a:lstStyle/>
          <a:p>
            <a:r>
              <a:rPr lang="en-US" sz="4000" b="1" dirty="0"/>
              <a:t>1. Eyes on</a:t>
            </a:r>
            <a:endParaRPr lang="en-US" sz="4000" dirty="0"/>
          </a:p>
        </p:txBody>
      </p:sp>
    </p:spTree>
    <p:extLst>
      <p:ext uri="{BB962C8B-B14F-4D97-AF65-F5344CB8AC3E}">
        <p14:creationId xmlns:p14="http://schemas.microsoft.com/office/powerpoint/2010/main" val="401642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356850" y="1859340"/>
            <a:ext cx="9055509" cy="1569660"/>
          </a:xfrm>
          <a:prstGeom prst="rect">
            <a:avLst/>
          </a:prstGeom>
          <a:noFill/>
        </p:spPr>
        <p:txBody>
          <a:bodyPr wrap="square">
            <a:spAutoFit/>
          </a:bodyPr>
          <a:lstStyle/>
          <a:p>
            <a:r>
              <a:rPr lang="en-US" sz="3200" dirty="0"/>
              <a:t>You may not be able to rescue the person on your own and even if you do, he or she may need immediate medical attention that you cannot provide</a:t>
            </a:r>
          </a:p>
        </p:txBody>
      </p:sp>
      <p:sp>
        <p:nvSpPr>
          <p:cNvPr id="5" name="TextBox 4">
            <a:extLst>
              <a:ext uri="{FF2B5EF4-FFF2-40B4-BE49-F238E27FC236}">
                <a16:creationId xmlns:a16="http://schemas.microsoft.com/office/drawing/2014/main" id="{52FBD840-B982-7EE0-BA76-38B393EDC7A0}"/>
              </a:ext>
            </a:extLst>
          </p:cNvPr>
          <p:cNvSpPr txBox="1"/>
          <p:nvPr/>
        </p:nvSpPr>
        <p:spPr>
          <a:xfrm>
            <a:off x="1157748" y="188369"/>
            <a:ext cx="9453715" cy="707886"/>
          </a:xfrm>
          <a:prstGeom prst="rect">
            <a:avLst/>
          </a:prstGeom>
          <a:noFill/>
        </p:spPr>
        <p:txBody>
          <a:bodyPr wrap="square" rtlCol="0">
            <a:spAutoFit/>
          </a:bodyPr>
          <a:lstStyle/>
          <a:p>
            <a:r>
              <a:rPr lang="en-US" sz="4000" b="1" dirty="0"/>
              <a:t>2. Alert the authorities over VHF radio</a:t>
            </a:r>
            <a:endParaRPr lang="en-US" sz="4000" dirty="0"/>
          </a:p>
        </p:txBody>
      </p:sp>
    </p:spTree>
    <p:extLst>
      <p:ext uri="{BB962C8B-B14F-4D97-AF65-F5344CB8AC3E}">
        <p14:creationId xmlns:p14="http://schemas.microsoft.com/office/powerpoint/2010/main" val="12018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356852" y="1525214"/>
            <a:ext cx="9055509" cy="4031873"/>
          </a:xfrm>
          <a:prstGeom prst="rect">
            <a:avLst/>
          </a:prstGeom>
          <a:noFill/>
        </p:spPr>
        <p:txBody>
          <a:bodyPr wrap="square">
            <a:spAutoFit/>
          </a:bodyPr>
          <a:lstStyle/>
          <a:p>
            <a:r>
              <a:rPr lang="en-US" sz="3200" dirty="0"/>
              <a:t>Do not point the boat straight at the victim because your momentum might carry you over them even after you cut the throttles</a:t>
            </a:r>
          </a:p>
          <a:p>
            <a:endParaRPr lang="en-US" sz="3200" dirty="0"/>
          </a:p>
          <a:p>
            <a:r>
              <a:rPr lang="en-US" sz="3200" dirty="0"/>
              <a:t>Circle around to the person, positioning the boat on the downwind side so that the wind does not push the boat over the victim</a:t>
            </a:r>
          </a:p>
          <a:p>
            <a:endParaRPr lang="en-US" sz="3200" dirty="0"/>
          </a:p>
        </p:txBody>
      </p:sp>
      <p:sp>
        <p:nvSpPr>
          <p:cNvPr id="5" name="TextBox 4">
            <a:extLst>
              <a:ext uri="{FF2B5EF4-FFF2-40B4-BE49-F238E27FC236}">
                <a16:creationId xmlns:a16="http://schemas.microsoft.com/office/drawing/2014/main" id="{52FBD840-B982-7EE0-BA76-38B393EDC7A0}"/>
              </a:ext>
            </a:extLst>
          </p:cNvPr>
          <p:cNvSpPr txBox="1"/>
          <p:nvPr/>
        </p:nvSpPr>
        <p:spPr>
          <a:xfrm>
            <a:off x="1356852" y="188369"/>
            <a:ext cx="9453715" cy="707886"/>
          </a:xfrm>
          <a:prstGeom prst="rect">
            <a:avLst/>
          </a:prstGeom>
          <a:noFill/>
        </p:spPr>
        <p:txBody>
          <a:bodyPr wrap="square" rtlCol="0">
            <a:spAutoFit/>
          </a:bodyPr>
          <a:lstStyle/>
          <a:p>
            <a:r>
              <a:rPr lang="en-US" sz="4000" b="1" dirty="0"/>
              <a:t>3. Circle the boat</a:t>
            </a:r>
            <a:endParaRPr lang="en-US" sz="4000" dirty="0"/>
          </a:p>
        </p:txBody>
      </p:sp>
    </p:spTree>
    <p:extLst>
      <p:ext uri="{BB962C8B-B14F-4D97-AF65-F5344CB8AC3E}">
        <p14:creationId xmlns:p14="http://schemas.microsoft.com/office/powerpoint/2010/main" val="45238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179872" y="896255"/>
            <a:ext cx="10166554" cy="6001643"/>
          </a:xfrm>
          <a:prstGeom prst="rect">
            <a:avLst/>
          </a:prstGeom>
          <a:noFill/>
        </p:spPr>
        <p:txBody>
          <a:bodyPr wrap="square">
            <a:spAutoFit/>
          </a:bodyPr>
          <a:lstStyle/>
          <a:p>
            <a:r>
              <a:rPr lang="en-US" sz="3200" dirty="0"/>
              <a:t>If the person in the water is conscious, try to reach him with your ­throwable PFD (a Coast Guard ­requirement to have on board)Be sure to cleat off the tag end of the line attached to it so you can haul in the victim after he grabs it</a:t>
            </a:r>
          </a:p>
          <a:p>
            <a:endParaRPr lang="en-US" sz="3200" dirty="0"/>
          </a:p>
          <a:p>
            <a:r>
              <a:rPr lang="en-US" sz="3200" dirty="0"/>
              <a:t>Also, consider having a weighted ball or monkey’s fist on board. Both are easier to throw longer distances and less susceptible to wind. </a:t>
            </a:r>
          </a:p>
          <a:p>
            <a:endParaRPr lang="en-US" sz="3200" dirty="0"/>
          </a:p>
          <a:p>
            <a:r>
              <a:rPr lang="en-US" sz="3200" dirty="0"/>
              <a:t>Use a boat hook, gaff, anything the victim can grab. Keep throwing items that float to help create visuals as well</a:t>
            </a:r>
          </a:p>
          <a:p>
            <a:endParaRPr lang="en-US" sz="3200" dirty="0"/>
          </a:p>
        </p:txBody>
      </p:sp>
      <p:sp>
        <p:nvSpPr>
          <p:cNvPr id="5" name="TextBox 4">
            <a:extLst>
              <a:ext uri="{FF2B5EF4-FFF2-40B4-BE49-F238E27FC236}">
                <a16:creationId xmlns:a16="http://schemas.microsoft.com/office/drawing/2014/main" id="{52FBD840-B982-7EE0-BA76-38B393EDC7A0}"/>
              </a:ext>
            </a:extLst>
          </p:cNvPr>
          <p:cNvSpPr txBox="1"/>
          <p:nvPr/>
        </p:nvSpPr>
        <p:spPr>
          <a:xfrm>
            <a:off x="1179872" y="188369"/>
            <a:ext cx="9453715" cy="707886"/>
          </a:xfrm>
          <a:prstGeom prst="rect">
            <a:avLst/>
          </a:prstGeom>
          <a:noFill/>
        </p:spPr>
        <p:txBody>
          <a:bodyPr wrap="square" rtlCol="0">
            <a:spAutoFit/>
          </a:bodyPr>
          <a:lstStyle/>
          <a:p>
            <a:r>
              <a:rPr lang="en-US" sz="4000" b="1" dirty="0"/>
              <a:t>4. Reach or throw, don’t go</a:t>
            </a:r>
            <a:endParaRPr lang="en-US" sz="4000" dirty="0"/>
          </a:p>
        </p:txBody>
      </p:sp>
    </p:spTree>
    <p:extLst>
      <p:ext uri="{BB962C8B-B14F-4D97-AF65-F5344CB8AC3E}">
        <p14:creationId xmlns:p14="http://schemas.microsoft.com/office/powerpoint/2010/main" val="236975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179872" y="1160431"/>
            <a:ext cx="10166554" cy="6001643"/>
          </a:xfrm>
          <a:prstGeom prst="rect">
            <a:avLst/>
          </a:prstGeom>
          <a:noFill/>
        </p:spPr>
        <p:txBody>
          <a:bodyPr wrap="square">
            <a:spAutoFit/>
          </a:bodyPr>
          <a:lstStyle/>
          <a:p>
            <a:r>
              <a:rPr lang="en-US" sz="3200" dirty="0"/>
              <a:t>**IF the drowning victim is unable to grab the throwable PFD or is struggling to stay afloat, you may have no choice but to send a crew member in with them </a:t>
            </a:r>
          </a:p>
          <a:p>
            <a:endParaRPr lang="en-US" sz="3200" dirty="0"/>
          </a:p>
          <a:p>
            <a:r>
              <a:rPr lang="en-US" sz="3200" dirty="0"/>
              <a:t>The swimmer should be tethered to the boat, if possible, and be wearing a life jacket before going overboard</a:t>
            </a:r>
          </a:p>
          <a:p>
            <a:endParaRPr lang="en-US" sz="3200" dirty="0"/>
          </a:p>
          <a:p>
            <a:r>
              <a:rPr lang="en-US" sz="3200" dirty="0"/>
              <a:t>Otherwise, you may wind up dealing with two people struggling in the water. Again, assess the risk using GAR 2.0</a:t>
            </a:r>
          </a:p>
          <a:p>
            <a:r>
              <a:rPr lang="en-US" altLang="en-US" sz="3200" b="1" dirty="0">
                <a:solidFill>
                  <a:schemeClr val="tx2"/>
                </a:solidFill>
                <a:effectLst>
                  <a:outerShdw blurRad="38100" dist="38100" dir="2700000" algn="tl">
                    <a:srgbClr val="000000"/>
                  </a:outerShdw>
                </a:effectLst>
              </a:rPr>
              <a:t>Never accept </a:t>
            </a:r>
            <a:r>
              <a:rPr lang="en-US" altLang="en-US" sz="3200" b="1" dirty="0">
                <a:solidFill>
                  <a:srgbClr val="FF0000"/>
                </a:solidFill>
                <a:effectLst>
                  <a:outerShdw blurRad="38100" dist="38100" dir="2700000" algn="tl">
                    <a:srgbClr val="000000"/>
                  </a:outerShdw>
                </a:effectLst>
              </a:rPr>
              <a:t>HIGH</a:t>
            </a:r>
            <a:r>
              <a:rPr lang="en-US" altLang="en-US" sz="3200" b="1" dirty="0">
                <a:solidFill>
                  <a:schemeClr val="tx2"/>
                </a:solidFill>
                <a:effectLst>
                  <a:outerShdw blurRad="38100" dist="38100" dir="2700000" algn="tl">
                    <a:srgbClr val="000000"/>
                  </a:outerShdw>
                </a:effectLst>
              </a:rPr>
              <a:t> risk for </a:t>
            </a:r>
            <a:r>
              <a:rPr lang="en-US" altLang="en-US" sz="3200" b="1" dirty="0">
                <a:solidFill>
                  <a:srgbClr val="469200"/>
                </a:solidFill>
                <a:effectLst>
                  <a:outerShdw blurRad="38100" dist="38100" dir="2700000" algn="tl">
                    <a:srgbClr val="000000"/>
                  </a:outerShdw>
                </a:effectLst>
              </a:rPr>
              <a:t>LOW</a:t>
            </a:r>
            <a:r>
              <a:rPr lang="en-US" altLang="en-US" sz="3200" b="1" i="1" dirty="0">
                <a:solidFill>
                  <a:schemeClr val="tx2"/>
                </a:solidFill>
                <a:effectLst>
                  <a:outerShdw blurRad="38100" dist="38100" dir="2700000" algn="tl">
                    <a:srgbClr val="000000"/>
                  </a:outerShdw>
                </a:effectLst>
              </a:rPr>
              <a:t> </a:t>
            </a:r>
            <a:r>
              <a:rPr lang="en-US" altLang="en-US" sz="3200" b="1" dirty="0">
                <a:solidFill>
                  <a:schemeClr val="tx2"/>
                </a:solidFill>
                <a:effectLst>
                  <a:outerShdw blurRad="38100" dist="38100" dir="2700000" algn="tl">
                    <a:srgbClr val="000000"/>
                  </a:outerShdw>
                </a:effectLst>
              </a:rPr>
              <a:t>gains!!</a:t>
            </a:r>
            <a:br>
              <a:rPr lang="en-US" altLang="en-US" sz="3200" b="1" dirty="0">
                <a:solidFill>
                  <a:schemeClr val="tx2"/>
                </a:solidFill>
                <a:effectLst>
                  <a:outerShdw blurRad="38100" dist="38100" dir="2700000" algn="tl">
                    <a:srgbClr val="000000"/>
                  </a:outerShdw>
                </a:effectLst>
              </a:rPr>
            </a:br>
            <a:endParaRPr lang="en-US" sz="3200" dirty="0"/>
          </a:p>
          <a:p>
            <a:endParaRPr lang="en-US" sz="3200" dirty="0"/>
          </a:p>
        </p:txBody>
      </p:sp>
      <p:sp>
        <p:nvSpPr>
          <p:cNvPr id="5" name="TextBox 4">
            <a:extLst>
              <a:ext uri="{FF2B5EF4-FFF2-40B4-BE49-F238E27FC236}">
                <a16:creationId xmlns:a16="http://schemas.microsoft.com/office/drawing/2014/main" id="{52FBD840-B982-7EE0-BA76-38B393EDC7A0}"/>
              </a:ext>
            </a:extLst>
          </p:cNvPr>
          <p:cNvSpPr txBox="1"/>
          <p:nvPr/>
        </p:nvSpPr>
        <p:spPr>
          <a:xfrm>
            <a:off x="1179872" y="188369"/>
            <a:ext cx="9453715" cy="707886"/>
          </a:xfrm>
          <a:prstGeom prst="rect">
            <a:avLst/>
          </a:prstGeom>
          <a:noFill/>
        </p:spPr>
        <p:txBody>
          <a:bodyPr wrap="square" rtlCol="0">
            <a:spAutoFit/>
          </a:bodyPr>
          <a:lstStyle/>
          <a:p>
            <a:r>
              <a:rPr lang="en-US" sz="4000" b="1" dirty="0"/>
              <a:t>5. Harness a swimmer aboard **</a:t>
            </a:r>
            <a:endParaRPr lang="en-US" sz="4000" dirty="0"/>
          </a:p>
        </p:txBody>
      </p:sp>
    </p:spTree>
    <p:extLst>
      <p:ext uri="{BB962C8B-B14F-4D97-AF65-F5344CB8AC3E}">
        <p14:creationId xmlns:p14="http://schemas.microsoft.com/office/powerpoint/2010/main" val="33896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93E382CA-3450-563C-B9CB-D1EE5FABFBEB}"/>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en-US" sz="4000" b="1" kern="1200">
                <a:solidFill>
                  <a:srgbClr val="FFFFFF"/>
                </a:solidFill>
                <a:effectLst>
                  <a:outerShdw blurRad="38100" dist="38100" dir="2700000" algn="tl">
                    <a:srgbClr val="000000"/>
                  </a:outerShdw>
                </a:effectLst>
                <a:latin typeface="+mj-lt"/>
                <a:ea typeface="+mj-ea"/>
                <a:cs typeface="+mj-cs"/>
              </a:rPr>
              <a:t>Never accept HIGH risk for LOW</a:t>
            </a:r>
            <a:r>
              <a:rPr lang="en-US" altLang="en-US" sz="4000" b="1" i="1" kern="1200">
                <a:solidFill>
                  <a:srgbClr val="FFFFFF"/>
                </a:solidFill>
                <a:effectLst>
                  <a:outerShdw blurRad="38100" dist="38100" dir="2700000" algn="tl">
                    <a:srgbClr val="000000"/>
                  </a:outerShdw>
                </a:effectLst>
                <a:latin typeface="+mj-lt"/>
                <a:ea typeface="+mj-ea"/>
                <a:cs typeface="+mj-cs"/>
              </a:rPr>
              <a:t> </a:t>
            </a:r>
            <a:r>
              <a:rPr lang="en-US" altLang="en-US" sz="4000" b="1" kern="1200">
                <a:solidFill>
                  <a:srgbClr val="FFFFFF"/>
                </a:solidFill>
                <a:effectLst>
                  <a:outerShdw blurRad="38100" dist="38100" dir="2700000" algn="tl">
                    <a:srgbClr val="000000"/>
                  </a:outerShdw>
                </a:effectLst>
                <a:latin typeface="+mj-lt"/>
                <a:ea typeface="+mj-ea"/>
                <a:cs typeface="+mj-cs"/>
              </a:rPr>
              <a:t>gains!!</a:t>
            </a:r>
            <a:br>
              <a:rPr lang="en-US" altLang="en-US" sz="4000" b="1" kern="1200">
                <a:solidFill>
                  <a:srgbClr val="FFFFFF"/>
                </a:solidFill>
                <a:effectLst>
                  <a:outerShdw blurRad="38100" dist="38100" dir="2700000" algn="tl">
                    <a:srgbClr val="000000"/>
                  </a:outerShdw>
                </a:effectLst>
                <a:latin typeface="+mj-lt"/>
                <a:ea typeface="+mj-ea"/>
                <a:cs typeface="+mj-cs"/>
              </a:rPr>
            </a:br>
            <a:endParaRPr lang="en-US" sz="4000" kern="1200">
              <a:solidFill>
                <a:srgbClr val="FFFFFF"/>
              </a:solidFill>
              <a:latin typeface="+mj-lt"/>
              <a:ea typeface="+mj-ea"/>
              <a:cs typeface="+mj-cs"/>
            </a:endParaRPr>
          </a:p>
        </p:txBody>
      </p:sp>
      <p:pic>
        <p:nvPicPr>
          <p:cNvPr id="10" name="Picture 9">
            <a:extLst>
              <a:ext uri="{FF2B5EF4-FFF2-40B4-BE49-F238E27FC236}">
                <a16:creationId xmlns:a16="http://schemas.microsoft.com/office/drawing/2014/main" id="{297A2BAD-1DB9-CD14-65C6-D556BBE1D099}"/>
              </a:ext>
            </a:extLst>
          </p:cNvPr>
          <p:cNvPicPr>
            <a:picLocks noChangeAspect="1"/>
          </p:cNvPicPr>
          <p:nvPr/>
        </p:nvPicPr>
        <p:blipFill>
          <a:blip r:embed="rId2"/>
          <a:stretch>
            <a:fillRect/>
          </a:stretch>
        </p:blipFill>
        <p:spPr>
          <a:xfrm>
            <a:off x="4981131" y="467208"/>
            <a:ext cx="6268342" cy="5923584"/>
          </a:xfrm>
          <a:prstGeom prst="rect">
            <a:avLst/>
          </a:prstGeom>
        </p:spPr>
      </p:pic>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3">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Tree>
    <p:extLst>
      <p:ext uri="{BB962C8B-B14F-4D97-AF65-F5344CB8AC3E}">
        <p14:creationId xmlns:p14="http://schemas.microsoft.com/office/powerpoint/2010/main" val="396993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179872" y="1160431"/>
            <a:ext cx="10166554" cy="5509200"/>
          </a:xfrm>
          <a:prstGeom prst="rect">
            <a:avLst/>
          </a:prstGeom>
          <a:noFill/>
        </p:spPr>
        <p:txBody>
          <a:bodyPr wrap="square">
            <a:spAutoFit/>
          </a:bodyPr>
          <a:lstStyle/>
          <a:p>
            <a:r>
              <a:rPr lang="en-US" sz="3200" dirty="0"/>
              <a:t>It’s always best to approach a drowning victim from behind, if possible</a:t>
            </a:r>
          </a:p>
          <a:p>
            <a:endParaRPr lang="en-US" sz="3200" dirty="0"/>
          </a:p>
          <a:p>
            <a:r>
              <a:rPr lang="en-US" sz="3200" dirty="0"/>
              <a:t>If they see you and are panicking, they may try to grab your head or arms and push you underwater in the process</a:t>
            </a:r>
          </a:p>
          <a:p>
            <a:endParaRPr lang="en-US" sz="3200" dirty="0"/>
          </a:p>
          <a:p>
            <a:r>
              <a:rPr lang="en-US" sz="3200" dirty="0"/>
              <a:t>Grabbing from behind allows you to control the situation and keeps them from wrapping their arms around you</a:t>
            </a:r>
          </a:p>
          <a:p>
            <a:br>
              <a:rPr lang="en-US" altLang="en-US" sz="3200" b="1" dirty="0">
                <a:solidFill>
                  <a:schemeClr val="tx2"/>
                </a:solidFill>
                <a:effectLst>
                  <a:outerShdw blurRad="38100" dist="38100" dir="2700000" algn="tl">
                    <a:srgbClr val="000000"/>
                  </a:outerShdw>
                </a:effectLst>
              </a:rPr>
            </a:br>
            <a:endParaRPr lang="en-US" sz="3200" dirty="0"/>
          </a:p>
          <a:p>
            <a:endParaRPr lang="en-US" sz="3200" dirty="0"/>
          </a:p>
        </p:txBody>
      </p:sp>
      <p:sp>
        <p:nvSpPr>
          <p:cNvPr id="5" name="TextBox 4">
            <a:extLst>
              <a:ext uri="{FF2B5EF4-FFF2-40B4-BE49-F238E27FC236}">
                <a16:creationId xmlns:a16="http://schemas.microsoft.com/office/drawing/2014/main" id="{52FBD840-B982-7EE0-BA76-38B393EDC7A0}"/>
              </a:ext>
            </a:extLst>
          </p:cNvPr>
          <p:cNvSpPr txBox="1"/>
          <p:nvPr/>
        </p:nvSpPr>
        <p:spPr>
          <a:xfrm>
            <a:off x="1179872" y="188369"/>
            <a:ext cx="9453715" cy="707886"/>
          </a:xfrm>
          <a:prstGeom prst="rect">
            <a:avLst/>
          </a:prstGeom>
          <a:noFill/>
        </p:spPr>
        <p:txBody>
          <a:bodyPr wrap="square" rtlCol="0">
            <a:spAutoFit/>
          </a:bodyPr>
          <a:lstStyle/>
          <a:p>
            <a:r>
              <a:rPr lang="en-US" sz="4000" b="1" dirty="0"/>
              <a:t>6. Attack from the back</a:t>
            </a:r>
          </a:p>
        </p:txBody>
      </p:sp>
    </p:spTree>
    <p:extLst>
      <p:ext uri="{BB962C8B-B14F-4D97-AF65-F5344CB8AC3E}">
        <p14:creationId xmlns:p14="http://schemas.microsoft.com/office/powerpoint/2010/main" val="137804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579D-DE78-C443-A83F-8B031DCDD7A7}"/>
              </a:ext>
            </a:extLst>
          </p:cNvPr>
          <p:cNvSpPr>
            <a:spLocks noGrp="1"/>
          </p:cNvSpPr>
          <p:nvPr>
            <p:ph type="title"/>
          </p:nvPr>
        </p:nvSpPr>
        <p:spPr>
          <a:xfrm>
            <a:off x="324464" y="-14748"/>
            <a:ext cx="11533237" cy="1285875"/>
          </a:xfrm>
        </p:spPr>
        <p:txBody>
          <a:bodyPr>
            <a:normAutofit/>
          </a:bodyPr>
          <a:lstStyle/>
          <a:p>
            <a:r>
              <a:rPr lang="en-US" sz="4000" b="1" dirty="0"/>
              <a:t>The Importance of Water Safety Education</a:t>
            </a:r>
          </a:p>
        </p:txBody>
      </p:sp>
      <p:graphicFrame>
        <p:nvGraphicFramePr>
          <p:cNvPr id="5" name="Content Placeholder 2">
            <a:extLst>
              <a:ext uri="{FF2B5EF4-FFF2-40B4-BE49-F238E27FC236}">
                <a16:creationId xmlns:a16="http://schemas.microsoft.com/office/drawing/2014/main" id="{33A3D619-70A2-4060-8222-F41C492FF45D}"/>
              </a:ext>
            </a:extLst>
          </p:cNvPr>
          <p:cNvGraphicFramePr>
            <a:graphicFrameLocks noGrp="1"/>
          </p:cNvGraphicFramePr>
          <p:nvPr>
            <p:ph idx="1"/>
            <p:extLst>
              <p:ext uri="{D42A27DB-BD31-4B8C-83A1-F6EECF244321}">
                <p14:modId xmlns:p14="http://schemas.microsoft.com/office/powerpoint/2010/main" val="2910060260"/>
              </p:ext>
            </p:extLst>
          </p:nvPr>
        </p:nvGraphicFramePr>
        <p:xfrm>
          <a:off x="324465" y="1150374"/>
          <a:ext cx="11533238" cy="532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70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19C1D-475C-7297-8FA4-92CE81FEFCC1}"/>
              </a:ext>
            </a:extLst>
          </p:cNvPr>
          <p:cNvSpPr/>
          <p:nvPr/>
        </p:nvSpPr>
        <p:spPr>
          <a:xfrm>
            <a:off x="0" y="0"/>
            <a:ext cx="838200" cy="896255"/>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3" name="TextBox 2">
            <a:extLst>
              <a:ext uri="{FF2B5EF4-FFF2-40B4-BE49-F238E27FC236}">
                <a16:creationId xmlns:a16="http://schemas.microsoft.com/office/drawing/2014/main" id="{087C200C-1617-F4A6-D323-17261AADBCEA}"/>
              </a:ext>
            </a:extLst>
          </p:cNvPr>
          <p:cNvSpPr txBox="1"/>
          <p:nvPr/>
        </p:nvSpPr>
        <p:spPr>
          <a:xfrm>
            <a:off x="1179872" y="896255"/>
            <a:ext cx="10166554" cy="6494085"/>
          </a:xfrm>
          <a:prstGeom prst="rect">
            <a:avLst/>
          </a:prstGeom>
          <a:noFill/>
        </p:spPr>
        <p:txBody>
          <a:bodyPr wrap="square">
            <a:spAutoFit/>
          </a:bodyPr>
          <a:lstStyle/>
          <a:p>
            <a:r>
              <a:rPr lang="en-US" sz="3200" dirty="0"/>
              <a:t>Even if you are able to pull a drowning victim back on board the boat and everything seems OK, you should still get the person medical ­attention as fast as possible. The reason? Secondary drowning. </a:t>
            </a:r>
          </a:p>
          <a:p>
            <a:endParaRPr lang="en-US" sz="3200" dirty="0"/>
          </a:p>
          <a:p>
            <a:r>
              <a:rPr lang="en-US" sz="3200" dirty="0"/>
              <a:t>“People who experience a drowning incident can still have water in their lungs for hours afterward and need to be watched closely.” </a:t>
            </a:r>
          </a:p>
          <a:p>
            <a:endParaRPr lang="en-US" sz="3200" dirty="0"/>
          </a:p>
          <a:p>
            <a:r>
              <a:rPr lang="en-US" sz="3200" dirty="0"/>
              <a:t>Be alert for breathing issues and seek help from a medical professional</a:t>
            </a:r>
            <a:br>
              <a:rPr lang="en-US" altLang="en-US" sz="3200" b="1" dirty="0">
                <a:solidFill>
                  <a:schemeClr val="tx2"/>
                </a:solidFill>
                <a:effectLst>
                  <a:outerShdw blurRad="38100" dist="38100" dir="2700000" algn="tl">
                    <a:srgbClr val="000000"/>
                  </a:outerShdw>
                </a:effectLst>
              </a:rPr>
            </a:br>
            <a:endParaRPr lang="en-US" sz="3200" dirty="0"/>
          </a:p>
          <a:p>
            <a:endParaRPr lang="en-US" sz="3200" dirty="0"/>
          </a:p>
        </p:txBody>
      </p:sp>
      <p:sp>
        <p:nvSpPr>
          <p:cNvPr id="5" name="TextBox 4">
            <a:extLst>
              <a:ext uri="{FF2B5EF4-FFF2-40B4-BE49-F238E27FC236}">
                <a16:creationId xmlns:a16="http://schemas.microsoft.com/office/drawing/2014/main" id="{52FBD840-B982-7EE0-BA76-38B393EDC7A0}"/>
              </a:ext>
            </a:extLst>
          </p:cNvPr>
          <p:cNvSpPr txBox="1"/>
          <p:nvPr/>
        </p:nvSpPr>
        <p:spPr>
          <a:xfrm>
            <a:off x="1179872" y="188369"/>
            <a:ext cx="9453715" cy="707886"/>
          </a:xfrm>
          <a:prstGeom prst="rect">
            <a:avLst/>
          </a:prstGeom>
          <a:noFill/>
        </p:spPr>
        <p:txBody>
          <a:bodyPr wrap="square" rtlCol="0">
            <a:spAutoFit/>
          </a:bodyPr>
          <a:lstStyle/>
          <a:p>
            <a:r>
              <a:rPr lang="en-US" sz="4000" b="1" dirty="0"/>
              <a:t>7. It’s Not Over </a:t>
            </a:r>
          </a:p>
        </p:txBody>
      </p:sp>
    </p:spTree>
    <p:extLst>
      <p:ext uri="{BB962C8B-B14F-4D97-AF65-F5344CB8AC3E}">
        <p14:creationId xmlns:p14="http://schemas.microsoft.com/office/powerpoint/2010/main" val="312136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o sign">
            <a:extLst>
              <a:ext uri="{FF2B5EF4-FFF2-40B4-BE49-F238E27FC236}">
                <a16:creationId xmlns:a16="http://schemas.microsoft.com/office/drawing/2014/main" id="{13B71821-8B7F-B913-E935-56F4795F97C3}"/>
              </a:ext>
            </a:extLst>
          </p:cNvPr>
          <p:cNvSpPr/>
          <p:nvPr/>
        </p:nvSpPr>
        <p:spPr>
          <a:xfrm>
            <a:off x="117987" y="117911"/>
            <a:ext cx="839365" cy="83936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73356B30-DD6A-323A-1407-5E0FBD0E90B6}"/>
              </a:ext>
            </a:extLst>
          </p:cNvPr>
          <p:cNvSpPr txBox="1"/>
          <p:nvPr/>
        </p:nvSpPr>
        <p:spPr>
          <a:xfrm>
            <a:off x="1607574" y="957276"/>
            <a:ext cx="9468464" cy="3785652"/>
          </a:xfrm>
          <a:prstGeom prst="rect">
            <a:avLst/>
          </a:prstGeom>
          <a:noFill/>
        </p:spPr>
        <p:txBody>
          <a:bodyPr wrap="square" rtlCol="0">
            <a:spAutoFit/>
          </a:bodyPr>
          <a:lstStyle/>
          <a:p>
            <a:r>
              <a:rPr lang="en-US" sz="4000" dirty="0"/>
              <a:t>How to Prevent Drowning:</a:t>
            </a:r>
          </a:p>
          <a:p>
            <a:endParaRPr lang="en-US" sz="4000" dirty="0"/>
          </a:p>
          <a:p>
            <a:pPr marL="571500" indent="-571500">
              <a:buFont typeface="Arial" panose="020B0604020202020204" pitchFamily="34" charset="0"/>
              <a:buChar char="•"/>
            </a:pPr>
            <a:r>
              <a:rPr lang="en-US" sz="4000" dirty="0"/>
              <a:t>Circle of Drowning Prevention</a:t>
            </a:r>
          </a:p>
          <a:p>
            <a:pPr marL="571500" indent="-571500">
              <a:buFont typeface="Arial" panose="020B0604020202020204" pitchFamily="34" charset="0"/>
              <a:buChar char="•"/>
            </a:pPr>
            <a:r>
              <a:rPr lang="en-US" sz="4000" dirty="0"/>
              <a:t>Water Competency Skills</a:t>
            </a:r>
          </a:p>
          <a:p>
            <a:pPr marL="571500" indent="-571500">
              <a:buFont typeface="Arial" panose="020B0604020202020204" pitchFamily="34" charset="0"/>
              <a:buChar char="•"/>
            </a:pPr>
            <a:r>
              <a:rPr lang="en-US" sz="4000" dirty="0"/>
              <a:t>WHALE</a:t>
            </a:r>
          </a:p>
          <a:p>
            <a:pPr marL="571500" indent="-571500">
              <a:buFont typeface="Arial" panose="020B0604020202020204" pitchFamily="34" charset="0"/>
              <a:buChar char="•"/>
            </a:pPr>
            <a:r>
              <a:rPr lang="en-US" sz="4000" dirty="0"/>
              <a:t>Know Your Limits </a:t>
            </a:r>
          </a:p>
        </p:txBody>
      </p:sp>
    </p:spTree>
    <p:extLst>
      <p:ext uri="{BB962C8B-B14F-4D97-AF65-F5344CB8AC3E}">
        <p14:creationId xmlns:p14="http://schemas.microsoft.com/office/powerpoint/2010/main" val="95483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E63E-1B46-AD49-9831-0656A039E5BC}"/>
              </a:ext>
            </a:extLst>
          </p:cNvPr>
          <p:cNvSpPr>
            <a:spLocks noGrp="1"/>
          </p:cNvSpPr>
          <p:nvPr>
            <p:ph type="title"/>
          </p:nvPr>
        </p:nvSpPr>
        <p:spPr>
          <a:xfrm>
            <a:off x="1295400" y="114300"/>
            <a:ext cx="9601200" cy="1143000"/>
          </a:xfrm>
        </p:spPr>
        <p:txBody>
          <a:bodyPr>
            <a:normAutofit/>
          </a:bodyPr>
          <a:lstStyle/>
          <a:p>
            <a:r>
              <a:rPr lang="en-US" dirty="0"/>
              <a:t>Circle of Drowning Prevention</a:t>
            </a:r>
            <a:br>
              <a:rPr lang="en-US" dirty="0"/>
            </a:br>
            <a:r>
              <a:rPr lang="en-US" sz="3100" dirty="0"/>
              <a:t>Layers of protection are essential to drowning prevention</a:t>
            </a:r>
            <a:endParaRPr lang="en-US" dirty="0"/>
          </a:p>
        </p:txBody>
      </p:sp>
      <p:pic>
        <p:nvPicPr>
          <p:cNvPr id="5" name="Content Placeholder 4" descr="Diagram&#10;&#10;Description automatically generated">
            <a:extLst>
              <a:ext uri="{FF2B5EF4-FFF2-40B4-BE49-F238E27FC236}">
                <a16:creationId xmlns:a16="http://schemas.microsoft.com/office/drawing/2014/main" id="{1CCE19A0-265B-4741-8BB9-90380657F069}"/>
              </a:ext>
            </a:extLst>
          </p:cNvPr>
          <p:cNvPicPr>
            <a:picLocks noGrp="1" noChangeAspect="1"/>
          </p:cNvPicPr>
          <p:nvPr>
            <p:ph idx="1"/>
          </p:nvPr>
        </p:nvPicPr>
        <p:blipFill rotWithShape="1">
          <a:blip r:embed="rId2"/>
          <a:srcRect t="19284" b="14507"/>
          <a:stretch/>
        </p:blipFill>
        <p:spPr>
          <a:xfrm>
            <a:off x="1295400" y="1257300"/>
            <a:ext cx="9818525" cy="5569084"/>
          </a:xfrm>
        </p:spPr>
      </p:pic>
      <p:sp>
        <p:nvSpPr>
          <p:cNvPr id="6" name="Rectangle 5" descr="No sign">
            <a:extLst>
              <a:ext uri="{FF2B5EF4-FFF2-40B4-BE49-F238E27FC236}">
                <a16:creationId xmlns:a16="http://schemas.microsoft.com/office/drawing/2014/main" id="{6790C9AD-E0A0-9A14-A948-A586E23427F8}"/>
              </a:ext>
            </a:extLst>
          </p:cNvPr>
          <p:cNvSpPr/>
          <p:nvPr/>
        </p:nvSpPr>
        <p:spPr>
          <a:xfrm>
            <a:off x="117987" y="117911"/>
            <a:ext cx="839365" cy="83936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97926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9FD6DB-5702-63B9-3ACB-96935A4C22A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Watch out for the dangerous </a:t>
            </a:r>
            <a:r>
              <a:rPr lang="en-US" sz="4000" b="1" kern="1200" dirty="0" err="1">
                <a:solidFill>
                  <a:srgbClr val="FFFFFF"/>
                </a:solidFill>
                <a:latin typeface="+mj-lt"/>
                <a:ea typeface="+mj-ea"/>
                <a:cs typeface="+mj-cs"/>
              </a:rPr>
              <a:t>too’s</a:t>
            </a:r>
            <a:r>
              <a:rPr lang="en-US" sz="4000" b="1" kern="1200" dirty="0">
                <a:solidFill>
                  <a:srgbClr val="FFFFFF"/>
                </a:solidFill>
                <a:latin typeface="+mj-lt"/>
                <a:ea typeface="+mj-ea"/>
                <a:cs typeface="+mj-cs"/>
              </a:rPr>
              <a:t>:</a:t>
            </a:r>
          </a:p>
        </p:txBody>
      </p:sp>
      <p:graphicFrame>
        <p:nvGraphicFramePr>
          <p:cNvPr id="9" name="TextBox 4">
            <a:extLst>
              <a:ext uri="{FF2B5EF4-FFF2-40B4-BE49-F238E27FC236}">
                <a16:creationId xmlns:a16="http://schemas.microsoft.com/office/drawing/2014/main" id="{69AA5FBF-DC40-93F8-BDA4-FD3C11698F15}"/>
              </a:ext>
            </a:extLst>
          </p:cNvPr>
          <p:cNvGraphicFramePr/>
          <p:nvPr>
            <p:extLst>
              <p:ext uri="{D42A27DB-BD31-4B8C-83A1-F6EECF244321}">
                <p14:modId xmlns:p14="http://schemas.microsoft.com/office/powerpoint/2010/main" val="29306000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descr="No sign">
            <a:extLst>
              <a:ext uri="{FF2B5EF4-FFF2-40B4-BE49-F238E27FC236}">
                <a16:creationId xmlns:a16="http://schemas.microsoft.com/office/drawing/2014/main" id="{EF7C9A72-C43F-FA64-1413-163BB4DE3506}"/>
              </a:ext>
            </a:extLst>
          </p:cNvPr>
          <p:cNvSpPr/>
          <p:nvPr/>
        </p:nvSpPr>
        <p:spPr>
          <a:xfrm>
            <a:off x="117987" y="117911"/>
            <a:ext cx="839365" cy="83936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92726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B466-C569-F947-BD3D-74BCB28C84CD}"/>
              </a:ext>
            </a:extLst>
          </p:cNvPr>
          <p:cNvSpPr>
            <a:spLocks noGrp="1"/>
          </p:cNvSpPr>
          <p:nvPr>
            <p:ph type="title"/>
          </p:nvPr>
        </p:nvSpPr>
        <p:spPr>
          <a:xfrm>
            <a:off x="640080" y="639704"/>
            <a:ext cx="3299579" cy="5577840"/>
          </a:xfrm>
        </p:spPr>
        <p:txBody>
          <a:bodyPr anchor="ctr">
            <a:normAutofit/>
          </a:bodyPr>
          <a:lstStyle/>
          <a:p>
            <a:pPr algn="ctr"/>
            <a:r>
              <a:rPr lang="en-US" b="1" dirty="0"/>
              <a:t>Water Competency Skills</a:t>
            </a:r>
          </a:p>
        </p:txBody>
      </p:sp>
      <p:graphicFrame>
        <p:nvGraphicFramePr>
          <p:cNvPr id="20" name="Content Placeholder 5">
            <a:extLst>
              <a:ext uri="{FF2B5EF4-FFF2-40B4-BE49-F238E27FC236}">
                <a16:creationId xmlns:a16="http://schemas.microsoft.com/office/drawing/2014/main" id="{424C0CBD-8CD9-4916-8CAD-88AE5E4F25E7}"/>
              </a:ext>
            </a:extLst>
          </p:cNvPr>
          <p:cNvGraphicFramePr>
            <a:graphicFrameLocks noGrp="1"/>
          </p:cNvGraphicFramePr>
          <p:nvPr>
            <p:ph idx="1"/>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descr="No sign">
            <a:extLst>
              <a:ext uri="{FF2B5EF4-FFF2-40B4-BE49-F238E27FC236}">
                <a16:creationId xmlns:a16="http://schemas.microsoft.com/office/drawing/2014/main" id="{10FB377B-766A-C7B3-9838-E7C9EAAF1848}"/>
              </a:ext>
            </a:extLst>
          </p:cNvPr>
          <p:cNvSpPr/>
          <p:nvPr/>
        </p:nvSpPr>
        <p:spPr>
          <a:xfrm>
            <a:off x="117987" y="117911"/>
            <a:ext cx="839365" cy="83936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259077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F959-F85D-C280-074A-1D0D9A2ACD94}"/>
              </a:ext>
            </a:extLst>
          </p:cNvPr>
          <p:cNvSpPr>
            <a:spLocks noGrp="1"/>
          </p:cNvSpPr>
          <p:nvPr>
            <p:ph type="title"/>
          </p:nvPr>
        </p:nvSpPr>
        <p:spPr>
          <a:xfrm>
            <a:off x="5868557" y="1138036"/>
            <a:ext cx="5444382" cy="1402470"/>
          </a:xfrm>
        </p:spPr>
        <p:txBody>
          <a:bodyPr anchor="t">
            <a:normAutofit/>
          </a:bodyPr>
          <a:lstStyle/>
          <a:p>
            <a:r>
              <a:rPr lang="en-US" sz="3600" b="1" dirty="0"/>
              <a:t>Be a WHALE:</a:t>
            </a:r>
            <a:br>
              <a:rPr lang="en-US" sz="3200" b="1" dirty="0"/>
            </a:br>
            <a:endParaRPr lang="en-US" sz="3200" b="1" dirty="0"/>
          </a:p>
        </p:txBody>
      </p:sp>
      <p:pic>
        <p:nvPicPr>
          <p:cNvPr id="5" name="Picture 4" descr="Humpback whale emerging from the ocean">
            <a:extLst>
              <a:ext uri="{FF2B5EF4-FFF2-40B4-BE49-F238E27FC236}">
                <a16:creationId xmlns:a16="http://schemas.microsoft.com/office/drawing/2014/main" id="{8D891AD7-A834-2E77-BF33-85CEB5843605}"/>
              </a:ext>
            </a:extLst>
          </p:cNvPr>
          <p:cNvPicPr>
            <a:picLocks noChangeAspect="1"/>
          </p:cNvPicPr>
          <p:nvPr/>
        </p:nvPicPr>
        <p:blipFill rotWithShape="1">
          <a:blip r:embed="rId2"/>
          <a:srcRect l="29975" r="29278"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5C6AB5-E6EB-735C-4353-B67FEB9ABB57}"/>
              </a:ext>
            </a:extLst>
          </p:cNvPr>
          <p:cNvSpPr>
            <a:spLocks noGrp="1"/>
          </p:cNvSpPr>
          <p:nvPr>
            <p:ph idx="1"/>
          </p:nvPr>
        </p:nvSpPr>
        <p:spPr>
          <a:xfrm>
            <a:off x="5868557" y="2020530"/>
            <a:ext cx="5444382" cy="4527754"/>
          </a:xfrm>
        </p:spPr>
        <p:txBody>
          <a:bodyPr>
            <a:normAutofit fontScale="92500" lnSpcReduction="10000"/>
          </a:bodyPr>
          <a:lstStyle/>
          <a:p>
            <a:pPr marL="0" indent="0">
              <a:buNone/>
            </a:pPr>
            <a:r>
              <a:rPr lang="en-US" sz="4000" b="1" dirty="0"/>
              <a:t>W</a:t>
            </a:r>
            <a:r>
              <a:rPr lang="en-US" sz="4000" dirty="0"/>
              <a:t>ater </a:t>
            </a:r>
          </a:p>
          <a:p>
            <a:pPr marL="0" indent="0">
              <a:buNone/>
            </a:pPr>
            <a:r>
              <a:rPr lang="en-US" sz="4000" b="1" dirty="0"/>
              <a:t>H</a:t>
            </a:r>
            <a:r>
              <a:rPr lang="en-US" sz="4000" dirty="0"/>
              <a:t>abits </a:t>
            </a:r>
          </a:p>
          <a:p>
            <a:pPr marL="0" indent="0">
              <a:buNone/>
            </a:pPr>
            <a:r>
              <a:rPr lang="en-US" sz="4000" b="1" dirty="0"/>
              <a:t>A</a:t>
            </a:r>
            <a:r>
              <a:rPr lang="en-US" sz="4000" dirty="0"/>
              <a:t>re </a:t>
            </a:r>
          </a:p>
          <a:p>
            <a:pPr marL="0" indent="0">
              <a:buNone/>
            </a:pPr>
            <a:r>
              <a:rPr lang="en-US" sz="4000" b="1" dirty="0"/>
              <a:t>L</a:t>
            </a:r>
            <a:r>
              <a:rPr lang="en-US" sz="4000" dirty="0"/>
              <a:t>earned </a:t>
            </a:r>
          </a:p>
          <a:p>
            <a:pPr marL="0" indent="0">
              <a:buNone/>
            </a:pPr>
            <a:r>
              <a:rPr lang="en-US" sz="4000" b="1" dirty="0"/>
              <a:t>E</a:t>
            </a:r>
            <a:r>
              <a:rPr lang="en-US" sz="4000" dirty="0"/>
              <a:t>arly</a:t>
            </a:r>
          </a:p>
          <a:p>
            <a:pPr marL="0" indent="0">
              <a:buNone/>
            </a:pPr>
            <a:endParaRPr lang="en-US" sz="2000" dirty="0"/>
          </a:p>
          <a:p>
            <a:pPr marL="0" indent="0">
              <a:buNone/>
            </a:pPr>
            <a:r>
              <a:rPr lang="en-US" sz="2600" dirty="0"/>
              <a:t>Teach kids “Longfellow’s Whales Tales” a free online class provided by the American Red Cross </a:t>
            </a:r>
          </a:p>
          <a:p>
            <a:endParaRPr lang="en-US" sz="2000" dirty="0"/>
          </a:p>
          <a:p>
            <a:endParaRPr lang="en-US" sz="2000" dirty="0"/>
          </a:p>
        </p:txBody>
      </p:sp>
      <p:sp>
        <p:nvSpPr>
          <p:cNvPr id="4" name="Rectangle 3" descr="No sign">
            <a:extLst>
              <a:ext uri="{FF2B5EF4-FFF2-40B4-BE49-F238E27FC236}">
                <a16:creationId xmlns:a16="http://schemas.microsoft.com/office/drawing/2014/main" id="{7D03C851-62EA-73E5-1E51-4328EA8726D1}"/>
              </a:ext>
            </a:extLst>
          </p:cNvPr>
          <p:cNvSpPr/>
          <p:nvPr/>
        </p:nvSpPr>
        <p:spPr>
          <a:xfrm>
            <a:off x="117987" y="117911"/>
            <a:ext cx="839365" cy="83936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407256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E8F9-452F-656B-FF42-7648EBAFC0E5}"/>
              </a:ext>
            </a:extLst>
          </p:cNvPr>
          <p:cNvSpPr>
            <a:spLocks noGrp="1"/>
          </p:cNvSpPr>
          <p:nvPr>
            <p:ph type="title"/>
          </p:nvPr>
        </p:nvSpPr>
        <p:spPr/>
        <p:txBody>
          <a:bodyPr/>
          <a:lstStyle/>
          <a:p>
            <a:r>
              <a:rPr lang="en-US" b="1" dirty="0"/>
              <a:t>Know Your Limits</a:t>
            </a:r>
          </a:p>
        </p:txBody>
      </p:sp>
      <p:sp>
        <p:nvSpPr>
          <p:cNvPr id="3" name="Content Placeholder 2">
            <a:extLst>
              <a:ext uri="{FF2B5EF4-FFF2-40B4-BE49-F238E27FC236}">
                <a16:creationId xmlns:a16="http://schemas.microsoft.com/office/drawing/2014/main" id="{99210406-8BD3-0D4C-A9F7-04528B9B1CDA}"/>
              </a:ext>
            </a:extLst>
          </p:cNvPr>
          <p:cNvSpPr>
            <a:spLocks noGrp="1"/>
          </p:cNvSpPr>
          <p:nvPr>
            <p:ph idx="1"/>
          </p:nvPr>
        </p:nvSpPr>
        <p:spPr/>
        <p:txBody>
          <a:bodyPr/>
          <a:lstStyle/>
          <a:p>
            <a:r>
              <a:rPr lang="en-US" dirty="0"/>
              <a:t>Set specific swimming rules for each individual in a group based on swimming ability (for example, inexperienced swimmers should stay in water less than chest deep). Young children should have an adult in the water with them within arm’s reach at all times.</a:t>
            </a:r>
          </a:p>
          <a:p>
            <a:endParaRPr lang="en-US" dirty="0"/>
          </a:p>
          <a:p>
            <a:r>
              <a:rPr lang="en-US" b="0" i="0" u="none" strike="noStrike" dirty="0">
                <a:effectLst/>
                <a:latin typeface="Calibri" panose="020F0502020204030204" pitchFamily="34" charset="0"/>
                <a:cs typeface="Calibri" panose="020F0502020204030204" pitchFamily="34" charset="0"/>
              </a:rPr>
              <a:t>The more informed people are, the more aware they will be of hazards as well as safe practices. Make sure swimmers know about the water environment and any potential hazards</a:t>
            </a:r>
            <a:endParaRPr lang="en-US" sz="4000" dirty="0">
              <a:latin typeface="Calibri" panose="020F0502020204030204" pitchFamily="34" charset="0"/>
              <a:cs typeface="Calibri" panose="020F0502020204030204" pitchFamily="34" charset="0"/>
            </a:endParaRPr>
          </a:p>
        </p:txBody>
      </p:sp>
      <p:sp>
        <p:nvSpPr>
          <p:cNvPr id="4" name="Rectangle 3" descr="No sign">
            <a:extLst>
              <a:ext uri="{FF2B5EF4-FFF2-40B4-BE49-F238E27FC236}">
                <a16:creationId xmlns:a16="http://schemas.microsoft.com/office/drawing/2014/main" id="{51E0713E-5961-9F88-855D-E86C7E831E23}"/>
              </a:ext>
            </a:extLst>
          </p:cNvPr>
          <p:cNvSpPr/>
          <p:nvPr/>
        </p:nvSpPr>
        <p:spPr>
          <a:xfrm>
            <a:off x="117987" y="117911"/>
            <a:ext cx="839365" cy="83936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295903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5B0C16-4C97-B567-D385-111749170BC5}"/>
              </a:ext>
            </a:extLst>
          </p:cNvPr>
          <p:cNvGraphicFramePr>
            <a:graphicFrameLocks noGrp="1"/>
          </p:cNvGraphicFramePr>
          <p:nvPr>
            <p:ph idx="1"/>
            <p:extLst>
              <p:ext uri="{D42A27DB-BD31-4B8C-83A1-F6EECF244321}">
                <p14:modId xmlns:p14="http://schemas.microsoft.com/office/powerpoint/2010/main" val="3347346650"/>
              </p:ext>
            </p:extLst>
          </p:nvPr>
        </p:nvGraphicFramePr>
        <p:xfrm>
          <a:off x="408972" y="331838"/>
          <a:ext cx="11371006" cy="619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50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C3A3-6E3E-3541-8FD2-1269C92A22D5}"/>
              </a:ext>
            </a:extLst>
          </p:cNvPr>
          <p:cNvSpPr>
            <a:spLocks noGrp="1"/>
          </p:cNvSpPr>
          <p:nvPr>
            <p:ph type="title"/>
          </p:nvPr>
        </p:nvSpPr>
        <p:spPr>
          <a:xfrm>
            <a:off x="1000432" y="708818"/>
            <a:ext cx="10515600" cy="1325563"/>
          </a:xfrm>
        </p:spPr>
        <p:txBody>
          <a:bodyPr>
            <a:normAutofit/>
          </a:bodyPr>
          <a:lstStyle/>
          <a:p>
            <a:r>
              <a:rPr lang="en-US" sz="4000" b="1" dirty="0"/>
              <a:t>What is Drowning</a:t>
            </a:r>
          </a:p>
        </p:txBody>
      </p:sp>
      <p:sp>
        <p:nvSpPr>
          <p:cNvPr id="3" name="Content Placeholder 2">
            <a:extLst>
              <a:ext uri="{FF2B5EF4-FFF2-40B4-BE49-F238E27FC236}">
                <a16:creationId xmlns:a16="http://schemas.microsoft.com/office/drawing/2014/main" id="{C9E6C9BC-84AD-6897-B7DC-5D203B8852F8}"/>
              </a:ext>
            </a:extLst>
          </p:cNvPr>
          <p:cNvSpPr>
            <a:spLocks noGrp="1"/>
          </p:cNvSpPr>
          <p:nvPr>
            <p:ph idx="1"/>
          </p:nvPr>
        </p:nvSpPr>
        <p:spPr>
          <a:xfrm>
            <a:off x="1000432" y="1371600"/>
            <a:ext cx="9527458" cy="4878176"/>
          </a:xfrm>
        </p:spPr>
        <p:txBody>
          <a:bodyPr>
            <a:normAutofit/>
          </a:bodyPr>
          <a:lstStyle/>
          <a:p>
            <a:pPr marL="0" indent="0">
              <a:buNone/>
            </a:pPr>
            <a:endParaRPr lang="en-US" b="1" dirty="0"/>
          </a:p>
          <a:p>
            <a:pPr marL="0" indent="0">
              <a:buNone/>
            </a:pPr>
            <a:r>
              <a:rPr lang="en-US" b="1" dirty="0"/>
              <a:t>Drowning </a:t>
            </a:r>
            <a:r>
              <a:rPr lang="en-US" dirty="0"/>
              <a:t>is the process of experiencing respiratory impairment from submersion/immersion in liquid</a:t>
            </a:r>
          </a:p>
          <a:p>
            <a:pPr marL="0" indent="0">
              <a:buNone/>
            </a:pPr>
            <a:endParaRPr lang="en-US" dirty="0"/>
          </a:p>
          <a:p>
            <a:pPr marL="0" indent="0">
              <a:buNone/>
            </a:pPr>
            <a:r>
              <a:rPr lang="en-US" b="1" dirty="0"/>
              <a:t>Respiratory impairment </a:t>
            </a:r>
            <a:r>
              <a:rPr lang="en-US" dirty="0"/>
              <a:t>occurs as airway goes below the surface (submersion) or water splashes over the face (immersion)</a:t>
            </a:r>
          </a:p>
          <a:p>
            <a:pPr marL="0" indent="0">
              <a:buNone/>
            </a:pPr>
            <a:endParaRPr lang="en-US" dirty="0"/>
          </a:p>
          <a:p>
            <a:pPr marL="0" indent="0">
              <a:buNone/>
            </a:pPr>
            <a:endParaRPr lang="en-US" dirty="0"/>
          </a:p>
          <a:p>
            <a:pPr marL="0" indent="0">
              <a:buNone/>
            </a:pPr>
            <a:endParaRPr lang="en-US" dirty="0"/>
          </a:p>
        </p:txBody>
      </p:sp>
      <p:sp>
        <p:nvSpPr>
          <p:cNvPr id="4" name="Rectangle 3" descr="Swim">
            <a:extLst>
              <a:ext uri="{FF2B5EF4-FFF2-40B4-BE49-F238E27FC236}">
                <a16:creationId xmlns:a16="http://schemas.microsoft.com/office/drawing/2014/main" id="{73234164-DD82-4DD2-CF0D-39F67C000D95}"/>
              </a:ext>
            </a:extLst>
          </p:cNvPr>
          <p:cNvSpPr/>
          <p:nvPr/>
        </p:nvSpPr>
        <p:spPr>
          <a:xfrm>
            <a:off x="0" y="0"/>
            <a:ext cx="1000432" cy="112441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00874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5D82167-9B0C-12BD-9A13-23F46338284E}"/>
              </a:ext>
            </a:extLst>
          </p:cNvPr>
          <p:cNvSpPr txBox="1">
            <a:spLocks/>
          </p:cNvSpPr>
          <p:nvPr/>
        </p:nvSpPr>
        <p:spPr>
          <a:xfrm>
            <a:off x="1332271" y="307082"/>
            <a:ext cx="9527458" cy="59019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None/>
            </a:pPr>
            <a:r>
              <a:rPr lang="en-US" b="1" dirty="0"/>
              <a:t>Secondary drowning </a:t>
            </a:r>
            <a:r>
              <a:rPr lang="en-US" dirty="0"/>
              <a:t>happens if water gets into the lungs. Because it can irritate the lungs, fluid builds up and pulmonary edema occurs. Difficulty breathing occurs almost at once and worsens over time</a:t>
            </a:r>
          </a:p>
          <a:p>
            <a:pPr marL="0" indent="0">
              <a:buNone/>
            </a:pPr>
            <a:endParaRPr lang="en-US" dirty="0"/>
          </a:p>
          <a:p>
            <a:pPr marL="0" indent="0">
              <a:buNone/>
            </a:pPr>
            <a:r>
              <a:rPr lang="en-US" b="1" dirty="0"/>
              <a:t>Nonfatal Drowning: </a:t>
            </a:r>
            <a:r>
              <a:rPr lang="en-US" dirty="0"/>
              <a:t>rescue at any time/when the process of drowning is interrupted</a:t>
            </a:r>
            <a:endParaRPr lang="en-US" b="1" dirty="0"/>
          </a:p>
          <a:p>
            <a:pPr marL="0" indent="0">
              <a:buNone/>
            </a:pPr>
            <a:endParaRPr lang="en-US" dirty="0"/>
          </a:p>
          <a:p>
            <a:pPr marL="0" indent="0">
              <a:buNone/>
            </a:pPr>
            <a:r>
              <a:rPr lang="en-US" b="1" dirty="0"/>
              <a:t>Fatal Drowning: </a:t>
            </a:r>
            <a:r>
              <a:rPr lang="en-US" dirty="0"/>
              <a:t>death as a result of drowning</a:t>
            </a:r>
          </a:p>
          <a:p>
            <a:pPr marL="0" indent="0">
              <a:buNone/>
            </a:pPr>
            <a:endParaRPr lang="en-US" dirty="0"/>
          </a:p>
          <a:p>
            <a:pPr marL="0" indent="0">
              <a:buNone/>
            </a:pPr>
            <a:r>
              <a:rPr lang="en-US" b="1" dirty="0"/>
              <a:t>Water Rescue:</a:t>
            </a:r>
            <a:r>
              <a:rPr lang="en-US" dirty="0"/>
              <a:t> any submersion or immersion incident w/o evidence of respiratory impairment</a:t>
            </a:r>
            <a:endParaRPr lang="en-US" b="1"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1" name="Rectangle 10" descr="Swim">
            <a:extLst>
              <a:ext uri="{FF2B5EF4-FFF2-40B4-BE49-F238E27FC236}">
                <a16:creationId xmlns:a16="http://schemas.microsoft.com/office/drawing/2014/main" id="{13B839AD-C3C4-A2E1-0A5F-3D5341516AB5}"/>
              </a:ext>
            </a:extLst>
          </p:cNvPr>
          <p:cNvSpPr/>
          <p:nvPr/>
        </p:nvSpPr>
        <p:spPr>
          <a:xfrm>
            <a:off x="0" y="0"/>
            <a:ext cx="1000432" cy="112441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272998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653FD-A1A2-B530-50C9-F316DD923146}"/>
              </a:ext>
            </a:extLst>
          </p:cNvPr>
          <p:cNvSpPr>
            <a:spLocks noGrp="1"/>
          </p:cNvSpPr>
          <p:nvPr>
            <p:ph type="title"/>
          </p:nvPr>
        </p:nvSpPr>
        <p:spPr>
          <a:xfrm>
            <a:off x="1275398" y="315145"/>
            <a:ext cx="5516102" cy="2546042"/>
          </a:xfrm>
        </p:spPr>
        <p:txBody>
          <a:bodyPr anchor="t">
            <a:normAutofit fontScale="90000"/>
          </a:bodyPr>
          <a:lstStyle/>
          <a:p>
            <a:r>
              <a:rPr lang="en-US" b="1" dirty="0"/>
              <a:t>Drowning doesn’t look like drowning.</a:t>
            </a:r>
            <a:br>
              <a:rPr lang="en-US" b="1" dirty="0"/>
            </a:br>
            <a:br>
              <a:rPr lang="en-US" b="1" dirty="0"/>
            </a:br>
            <a:r>
              <a:rPr lang="en-US" b="1" dirty="0"/>
              <a:t>Drowning is…</a:t>
            </a:r>
            <a:br>
              <a:rPr lang="en-US" dirty="0"/>
            </a:br>
            <a:endParaRPr lang="en-US" dirty="0"/>
          </a:p>
        </p:txBody>
      </p:sp>
      <p:pic>
        <p:nvPicPr>
          <p:cNvPr id="6" name="Picture 5">
            <a:extLst>
              <a:ext uri="{FF2B5EF4-FFF2-40B4-BE49-F238E27FC236}">
                <a16:creationId xmlns:a16="http://schemas.microsoft.com/office/drawing/2014/main" id="{A54645CE-E52F-E21A-4B34-5F69C9BD99AB}"/>
              </a:ext>
            </a:extLst>
          </p:cNvPr>
          <p:cNvPicPr>
            <a:picLocks noChangeAspect="1"/>
          </p:cNvPicPr>
          <p:nvPr/>
        </p:nvPicPr>
        <p:blipFill rotWithShape="1">
          <a:blip r:embed="rId2"/>
          <a:srcRect t="22303" r="-2"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3A13D8FC-442F-FF13-D787-74450E36751A}"/>
              </a:ext>
            </a:extLst>
          </p:cNvPr>
          <p:cNvSpPr>
            <a:spLocks noGrp="1"/>
          </p:cNvSpPr>
          <p:nvPr>
            <p:ph idx="1"/>
          </p:nvPr>
        </p:nvSpPr>
        <p:spPr>
          <a:xfrm>
            <a:off x="6791500" y="315145"/>
            <a:ext cx="4986957" cy="6054706"/>
          </a:xfrm>
        </p:spPr>
        <p:txBody>
          <a:bodyPr anchor="t">
            <a:normAutofit/>
          </a:bodyPr>
          <a:lstStyle/>
          <a:p>
            <a:r>
              <a:rPr lang="en-US" sz="3200" dirty="0"/>
              <a:t>Silent</a:t>
            </a:r>
          </a:p>
          <a:p>
            <a:endParaRPr lang="en-US" sz="3200" dirty="0"/>
          </a:p>
          <a:p>
            <a:r>
              <a:rPr lang="en-US" sz="3200" dirty="0"/>
              <a:t>Fast</a:t>
            </a:r>
          </a:p>
          <a:p>
            <a:endParaRPr lang="en-US" sz="3200" dirty="0"/>
          </a:p>
          <a:p>
            <a:r>
              <a:rPr lang="en-US" sz="3200" dirty="0"/>
              <a:t>Preventable</a:t>
            </a:r>
          </a:p>
          <a:p>
            <a:pPr marL="0" indent="0">
              <a:buNone/>
            </a:pPr>
            <a:endParaRPr lang="en-US" sz="3200" dirty="0"/>
          </a:p>
          <a:p>
            <a:pPr marL="0" indent="0">
              <a:buNone/>
            </a:pPr>
            <a:r>
              <a:rPr lang="en-US" sz="3200" dirty="0"/>
              <a:t>Remember, nobody is “drown proof” not even Michael Phelps!</a:t>
            </a:r>
          </a:p>
          <a:p>
            <a:endParaRPr lang="en-US" sz="3200" dirty="0"/>
          </a:p>
          <a:p>
            <a:r>
              <a:rPr lang="en-US" sz="3200" dirty="0"/>
              <a:t>Now to the 5 Stages </a:t>
            </a:r>
            <a:r>
              <a:rPr lang="en-US" sz="3200" dirty="0">
                <a:sym typeface="Wingdings" pitchFamily="2" charset="2"/>
              </a:rPr>
              <a:t> </a:t>
            </a:r>
            <a:endParaRPr lang="en-US" sz="3200" dirty="0"/>
          </a:p>
          <a:p>
            <a:endParaRPr lang="en-US" sz="3200" dirty="0"/>
          </a:p>
          <a:p>
            <a:endParaRPr lang="en-US" sz="3200" dirty="0"/>
          </a:p>
          <a:p>
            <a:endParaRPr lang="en-US" sz="3200" dirty="0"/>
          </a:p>
          <a:p>
            <a:endParaRPr lang="en-US" sz="2000" dirty="0"/>
          </a:p>
        </p:txBody>
      </p:sp>
      <p:sp>
        <p:nvSpPr>
          <p:cNvPr id="7" name="Rectangle 6" descr="Magnifying glass">
            <a:extLst>
              <a:ext uri="{FF2B5EF4-FFF2-40B4-BE49-F238E27FC236}">
                <a16:creationId xmlns:a16="http://schemas.microsoft.com/office/drawing/2014/main" id="{AB80216F-8439-5E28-1290-CC2AEE5E9BE7}"/>
              </a:ext>
            </a:extLst>
          </p:cNvPr>
          <p:cNvSpPr/>
          <p:nvPr/>
        </p:nvSpPr>
        <p:spPr>
          <a:xfrm>
            <a:off x="117987" y="315145"/>
            <a:ext cx="1039424" cy="9612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249053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of a lifeguard&#10;&#10;Description automatically generated with low confidence">
            <a:extLst>
              <a:ext uri="{FF2B5EF4-FFF2-40B4-BE49-F238E27FC236}">
                <a16:creationId xmlns:a16="http://schemas.microsoft.com/office/drawing/2014/main" id="{C1D62B59-8248-0C43-6A94-BC7451B41A18}"/>
              </a:ext>
            </a:extLst>
          </p:cNvPr>
          <p:cNvPicPr>
            <a:picLocks noChangeAspect="1"/>
          </p:cNvPicPr>
          <p:nvPr/>
        </p:nvPicPr>
        <p:blipFill>
          <a:blip r:embed="rId2"/>
          <a:stretch>
            <a:fillRect/>
          </a:stretch>
        </p:blipFill>
        <p:spPr>
          <a:xfrm>
            <a:off x="2873142" y="0"/>
            <a:ext cx="6446117" cy="6857572"/>
          </a:xfrm>
          <a:prstGeom prst="rect">
            <a:avLst/>
          </a:prstGeom>
        </p:spPr>
      </p:pic>
      <p:sp>
        <p:nvSpPr>
          <p:cNvPr id="6" name="Rectangle 5" descr="Magnifying glass">
            <a:extLst>
              <a:ext uri="{FF2B5EF4-FFF2-40B4-BE49-F238E27FC236}">
                <a16:creationId xmlns:a16="http://schemas.microsoft.com/office/drawing/2014/main" id="{78365FD8-BDB5-E895-979A-BAAF9A8E176F}"/>
              </a:ext>
            </a:extLst>
          </p:cNvPr>
          <p:cNvSpPr/>
          <p:nvPr/>
        </p:nvSpPr>
        <p:spPr>
          <a:xfrm>
            <a:off x="221225" y="226655"/>
            <a:ext cx="1039424" cy="9612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267579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34F42F3-EC4E-69FB-2758-61F642428E86}"/>
              </a:ext>
            </a:extLst>
          </p:cNvPr>
          <p:cNvGraphicFramePr>
            <a:graphicFrameLocks noGrp="1"/>
          </p:cNvGraphicFramePr>
          <p:nvPr>
            <p:ph idx="1"/>
            <p:extLst>
              <p:ext uri="{D42A27DB-BD31-4B8C-83A1-F6EECF244321}">
                <p14:modId xmlns:p14="http://schemas.microsoft.com/office/powerpoint/2010/main" val="1879606744"/>
              </p:ext>
            </p:extLst>
          </p:nvPr>
        </p:nvGraphicFramePr>
        <p:xfrm>
          <a:off x="599767" y="731350"/>
          <a:ext cx="11592233" cy="57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descr="Magnifying glass">
            <a:extLst>
              <a:ext uri="{FF2B5EF4-FFF2-40B4-BE49-F238E27FC236}">
                <a16:creationId xmlns:a16="http://schemas.microsoft.com/office/drawing/2014/main" id="{8E7223F4-8680-1EEE-6EA6-3A1BD4075065}"/>
              </a:ext>
            </a:extLst>
          </p:cNvPr>
          <p:cNvSpPr/>
          <p:nvPr/>
        </p:nvSpPr>
        <p:spPr>
          <a:xfrm>
            <a:off x="0" y="1"/>
            <a:ext cx="811161" cy="85540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151396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8685C-8096-3E14-3959-6CBC241B6204}"/>
              </a:ext>
            </a:extLst>
          </p:cNvPr>
          <p:cNvPicPr>
            <a:picLocks noChangeAspect="1"/>
          </p:cNvPicPr>
          <p:nvPr/>
        </p:nvPicPr>
        <p:blipFill>
          <a:blip r:embed="rId2"/>
          <a:stretch>
            <a:fillRect/>
          </a:stretch>
        </p:blipFill>
        <p:spPr>
          <a:xfrm>
            <a:off x="1867959" y="162838"/>
            <a:ext cx="8533234" cy="6591924"/>
          </a:xfrm>
          <a:prstGeom prst="rect">
            <a:avLst/>
          </a:prstGeom>
        </p:spPr>
      </p:pic>
      <p:sp>
        <p:nvSpPr>
          <p:cNvPr id="8" name="Rectangle 7" descr="Magnifying glass">
            <a:extLst>
              <a:ext uri="{FF2B5EF4-FFF2-40B4-BE49-F238E27FC236}">
                <a16:creationId xmlns:a16="http://schemas.microsoft.com/office/drawing/2014/main" id="{94ECF7ED-ED83-00EA-F5CC-FFA1265FAFB2}"/>
              </a:ext>
            </a:extLst>
          </p:cNvPr>
          <p:cNvSpPr/>
          <p:nvPr/>
        </p:nvSpPr>
        <p:spPr>
          <a:xfrm>
            <a:off x="221226" y="162837"/>
            <a:ext cx="1039424" cy="9612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818328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1164</Words>
  <Application>Microsoft Office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Meiryo</vt:lpstr>
      <vt:lpstr>Arial</vt:lpstr>
      <vt:lpstr>Calibri</vt:lpstr>
      <vt:lpstr>Calibri Light</vt:lpstr>
      <vt:lpstr>Office Theme</vt:lpstr>
      <vt:lpstr>PowerPoint Presentation</vt:lpstr>
      <vt:lpstr>The Importance of Water Safety Education</vt:lpstr>
      <vt:lpstr>PowerPoint Presentation</vt:lpstr>
      <vt:lpstr>What is Drowning</vt:lpstr>
      <vt:lpstr>PowerPoint Presentation</vt:lpstr>
      <vt:lpstr>Drowning doesn’t look like drowning.  Drowning is… </vt:lpstr>
      <vt:lpstr>PowerPoint Presentation</vt:lpstr>
      <vt:lpstr>PowerPoint Presentation</vt:lpstr>
      <vt:lpstr>PowerPoint Presentation</vt:lpstr>
      <vt:lpstr>PowerPoint Presentation</vt:lpstr>
      <vt:lpstr>What to do when someone is drowning  a twofer: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Circle of Drowning Prevention Layers of protection are essential to drowning prevention</vt:lpstr>
      <vt:lpstr>Watch out for the dangerous too’s:</vt:lpstr>
      <vt:lpstr>Water Competency Skills</vt:lpstr>
      <vt:lpstr>Be a WHALE: </vt:lpstr>
      <vt:lpstr>Know Your Limits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Grymes</dc:creator>
  <cp:lastModifiedBy>bruce krogstad</cp:lastModifiedBy>
  <cp:revision>10</cp:revision>
  <dcterms:created xsi:type="dcterms:W3CDTF">2023-07-04T17:23:47Z</dcterms:created>
  <dcterms:modified xsi:type="dcterms:W3CDTF">2023-08-02T20:55:20Z</dcterms:modified>
</cp:coreProperties>
</file>